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5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drawings/drawing1.xml" ContentType="application/vnd.openxmlformats-officedocument.drawingml.chartshapes+xml"/>
  <Override PartName="/ppt/charts/chart8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2.xml" ContentType="application/vnd.openxmlformats-officedocument.drawingml.chartshapes+xml"/>
  <Override PartName="/ppt/charts/chart9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drawings/drawing3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52"/>
  </p:notes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</p:sldIdLst>
  <p:sldSz cx="24382413" cy="13716000"/>
  <p:notesSz cx="9144000" cy="6858000"/>
  <p:embeddedFontLs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Font Awesome 5 Brands Regular" panose="020B0604020202020204" charset="0"/>
      <p:regular r:id="rId57"/>
    </p:embeddedFont>
    <p:embeddedFont>
      <p:font typeface="Font Awesome 5 Free Solid" panose="020B0604020202020204" charset="0"/>
      <p:bold r:id="rId58"/>
    </p:embeddedFont>
    <p:embeddedFont>
      <p:font typeface="Josefin Sans" panose="020B0604020202020204" charset="0"/>
      <p:regular r:id="rId59"/>
      <p:bold r:id="rId60"/>
      <p:italic r:id="rId61"/>
      <p:boldItalic r:id="rId62"/>
    </p:embeddedFont>
    <p:embeddedFont>
      <p:font typeface="Montserrat" panose="020B0604020202020204" charset="0"/>
      <p:regular r:id="rId63"/>
      <p:bold r:id="rId64"/>
      <p:italic r:id="rId65"/>
      <p:boldItalic r:id="rId66"/>
    </p:embeddedFont>
    <p:embeddedFont>
      <p:font typeface="Roboto" panose="020B0604020202020204" charset="0"/>
      <p:regular r:id="rId67"/>
      <p:bold r:id="rId68"/>
      <p:italic r:id="rId69"/>
      <p:boldItalic r:id="rId70"/>
    </p:embeddedFont>
  </p:embeddedFontLst>
  <p:defaultTextStyle>
    <a:defPPr>
      <a:defRPr lang="uk-UA"/>
    </a:defPPr>
    <a:lvl1pPr marL="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35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709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063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417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771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126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480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4834" algn="l" defTabSz="1828709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3" orient="horz" pos="3980" userDrawn="1">
          <p15:clr>
            <a:srgbClr val="A4A3A4"/>
          </p15:clr>
        </p15:guide>
        <p15:guide id="4" orient="horz" pos="3640" userDrawn="1">
          <p15:clr>
            <a:srgbClr val="A4A3A4"/>
          </p15:clr>
        </p15:guide>
        <p15:guide id="5" orient="horz" pos="3299" userDrawn="1">
          <p15:clr>
            <a:srgbClr val="A4A3A4"/>
          </p15:clr>
        </p15:guide>
        <p15:guide id="6" orient="horz" pos="2959" userDrawn="1">
          <p15:clr>
            <a:srgbClr val="A4A3A4"/>
          </p15:clr>
        </p15:guide>
        <p15:guide id="7" orient="horz" pos="2619" userDrawn="1">
          <p15:clr>
            <a:srgbClr val="A4A3A4"/>
          </p15:clr>
        </p15:guide>
        <p15:guide id="9" orient="horz" pos="1939" userDrawn="1">
          <p15:clr>
            <a:srgbClr val="A4A3A4"/>
          </p15:clr>
        </p15:guide>
        <p15:guide id="10" orient="horz" pos="1598" userDrawn="1">
          <p15:clr>
            <a:srgbClr val="A4A3A4"/>
          </p15:clr>
        </p15:guide>
        <p15:guide id="12" orient="horz" pos="918" userDrawn="1">
          <p15:clr>
            <a:srgbClr val="A4A3A4"/>
          </p15:clr>
        </p15:guide>
        <p15:guide id="14" orient="horz" pos="4660" userDrawn="1">
          <p15:clr>
            <a:srgbClr val="A4A3A4"/>
          </p15:clr>
        </p15:guide>
        <p15:guide id="16" orient="horz" pos="5341" userDrawn="1">
          <p15:clr>
            <a:srgbClr val="A4A3A4"/>
          </p15:clr>
        </p15:guide>
        <p15:guide id="17" orient="horz" pos="5681" userDrawn="1">
          <p15:clr>
            <a:srgbClr val="A4A3A4"/>
          </p15:clr>
        </p15:guide>
        <p15:guide id="18" orient="horz" pos="6021" userDrawn="1">
          <p15:clr>
            <a:srgbClr val="A4A3A4"/>
          </p15:clr>
        </p15:guide>
        <p15:guide id="20" orient="horz" pos="6701" userDrawn="1">
          <p15:clr>
            <a:srgbClr val="A4A3A4"/>
          </p15:clr>
        </p15:guide>
        <p15:guide id="23" orient="horz" pos="7722" userDrawn="1">
          <p15:clr>
            <a:srgbClr val="A4A3A4"/>
          </p15:clr>
        </p15:guide>
        <p15:guide id="24" orient="horz" pos="7949" userDrawn="1">
          <p15:clr>
            <a:srgbClr val="A4A3A4"/>
          </p15:clr>
        </p15:guide>
        <p15:guide id="26" pos="14483" userDrawn="1">
          <p15:clr>
            <a:srgbClr val="A4A3A4"/>
          </p15:clr>
        </p15:guide>
        <p15:guide id="27" pos="1057" userDrawn="1">
          <p15:clr>
            <a:srgbClr val="A4A3A4"/>
          </p15:clr>
        </p15:guide>
        <p15:guide id="28" pos="11081" userDrawn="1">
          <p15:clr>
            <a:srgbClr val="A4A3A4"/>
          </p15:clr>
        </p15:guide>
        <p15:guide id="29" pos="4278" userDrawn="1">
          <p15:clr>
            <a:srgbClr val="A4A3A4"/>
          </p15:clr>
        </p15:guide>
        <p15:guide id="30" pos="5979" userDrawn="1">
          <p15:clr>
            <a:srgbClr val="A4A3A4"/>
          </p15:clr>
        </p15:guide>
        <p15:guide id="31" pos="12782" userDrawn="1">
          <p15:clr>
            <a:srgbClr val="A4A3A4"/>
          </p15:clr>
        </p15:guide>
        <p15:guide id="32" pos="9358" userDrawn="1">
          <p15:clr>
            <a:srgbClr val="A4A3A4"/>
          </p15:clr>
        </p15:guide>
        <p15:guide id="33" pos="2577" userDrawn="1">
          <p15:clr>
            <a:srgbClr val="A4A3A4"/>
          </p15:clr>
        </p15:guide>
        <p15:guide id="34" pos="2894" userDrawn="1">
          <p15:clr>
            <a:srgbClr val="A4A3A4"/>
          </p15:clr>
        </p15:guide>
        <p15:guide id="35" pos="7317" userDrawn="1">
          <p15:clr>
            <a:srgbClr val="A4A3A4"/>
          </p15:clr>
        </p15:guide>
        <p15:guide id="36" pos="13962" userDrawn="1">
          <p15:clr>
            <a:srgbClr val="A4A3A4"/>
          </p15:clr>
        </p15:guide>
        <p15:guide id="37" pos="8042" userDrawn="1">
          <p15:clr>
            <a:srgbClr val="A4A3A4"/>
          </p15:clr>
        </p15:guide>
        <p15:guide id="38" pos="3960" userDrawn="1">
          <p15:clr>
            <a:srgbClr val="A4A3A4"/>
          </p15:clr>
        </p15:guide>
        <p15:guide id="39" pos="11376" userDrawn="1">
          <p15:clr>
            <a:srgbClr val="A4A3A4"/>
          </p15:clr>
        </p15:guide>
        <p15:guide id="40" pos="5094" userDrawn="1">
          <p15:clr>
            <a:srgbClr val="A4A3A4"/>
          </p15:clr>
        </p15:guide>
        <p15:guide id="41" pos="10265" userDrawn="1">
          <p15:clr>
            <a:srgbClr val="A4A3A4"/>
          </p15:clr>
        </p15:guide>
        <p15:guide id="42" pos="4708" userDrawn="1">
          <p15:clr>
            <a:srgbClr val="A4A3A4"/>
          </p15:clr>
        </p15:guide>
        <p15:guide id="43" orient="horz" pos="30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20" d="100"/>
          <a:sy n="20" d="100"/>
        </p:scale>
        <p:origin x="1672" y="640"/>
      </p:cViewPr>
      <p:guideLst>
        <p:guide orient="horz" pos="4320"/>
        <p:guide orient="horz" pos="3980"/>
        <p:guide orient="horz" pos="3640"/>
        <p:guide orient="horz" pos="3299"/>
        <p:guide orient="horz" pos="2959"/>
        <p:guide orient="horz" pos="2619"/>
        <p:guide orient="horz" pos="1939"/>
        <p:guide orient="horz" pos="1598"/>
        <p:guide orient="horz" pos="918"/>
        <p:guide orient="horz" pos="4660"/>
        <p:guide orient="horz" pos="5341"/>
        <p:guide orient="horz" pos="5681"/>
        <p:guide orient="horz" pos="6021"/>
        <p:guide orient="horz" pos="6701"/>
        <p:guide orient="horz" pos="7722"/>
        <p:guide orient="horz" pos="7949"/>
        <p:guide pos="14483"/>
        <p:guide pos="1057"/>
        <p:guide pos="11081"/>
        <p:guide pos="4278"/>
        <p:guide pos="5979"/>
        <p:guide pos="12782"/>
        <p:guide pos="9358"/>
        <p:guide pos="2577"/>
        <p:guide pos="2894"/>
        <p:guide pos="7317"/>
        <p:guide pos="13962"/>
        <p:guide pos="8042"/>
        <p:guide pos="3960"/>
        <p:guide pos="11376"/>
        <p:guide pos="5094"/>
        <p:guide pos="10265"/>
        <p:guide pos="4708"/>
        <p:guide orient="horz" pos="30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1.fntdata"/><Relationship Id="rId68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66" Type="http://schemas.openxmlformats.org/officeDocument/2006/relationships/font" Target="fonts/font14.fntdata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9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font" Target="fonts/font12.fntdata"/><Relationship Id="rId69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67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font" Target="fonts/font10.fntdata"/><Relationship Id="rId70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65" Type="http://schemas.openxmlformats.org/officeDocument/2006/relationships/font" Target="fonts/font13.fntdata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chartUserShapes" Target="../drawings/drawing1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2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chartUserShapes" Target="../drawings/drawing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85%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4015-4D51-96C7-001F9D3F0012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none" lIns="540000" tIns="180000" rIns="360000" bIns="180000" numCol="1" spcCol="0" anchor="ctr" anchorCtr="1">
                  <a:spAutoFit/>
                </a:bodyPr>
                <a:lstStyle/>
                <a:p>
                  <a:pPr>
                    <a:defRPr sz="6600" b="1" i="0" u="none" strike="noStrike" kern="1200" baseline="0">
                      <a:solidFill>
                        <a:schemeClr val="bg1"/>
                      </a:solidFill>
                      <a:latin typeface="+mj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0"/>
              <c:showCatName val="0"/>
              <c:showSerName val="1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0-4015-4D51-96C7-001F9D3F001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none" lIns="180000" tIns="72000" rIns="180000" bIns="72000" numCol="2" anchor="ctr" anchorCtr="1">
                <a:spAutoFit/>
              </a:bodyPr>
              <a:lstStyle/>
              <a:p>
                <a:pPr>
                  <a:defRPr sz="8000" b="0" i="0" u="none" strike="noStrike" kern="1200" baseline="0">
                    <a:solidFill>
                      <a:schemeClr val="bg1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1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val>
            <c:numRef>
              <c:f>Лист1!$B$2</c:f>
              <c:numCache>
                <c:formatCode>General</c:formatCode>
                <c:ptCount val="1"/>
                <c:pt idx="0">
                  <c:v>85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multiLvlStrRef>
                    <c:extLst xmlns:c16="http://schemas.microsoft.com/office/drawing/2014/chart">
                      <c:ext uri="{02D57815-91ED-43cb-92C2-25804820EDAC}">
                        <c15:formulaRef>
                          <c15:sqref>Лист1!#REF!</c15:sqref>
                        </c15:formulaRef>
                      </c:ext>
                    </c:extLst>
                  </c:multiLvlStrRef>
                </c15:cat>
              </c15:filteredCategoryTitle>
            </c:ext>
            <c:ext xmlns:c16="http://schemas.microsoft.com/office/drawing/2014/chart" uri="{C3380CC4-5D6E-409C-BE32-E72D297353CC}">
              <c16:uniqueId val="{00000001-4015-4D51-96C7-001F9D3F0012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15% growth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015-4D51-96C7-001F9D3F0012}"/>
              </c:ext>
            </c:extLst>
          </c:dPt>
          <c:val>
            <c:numRef>
              <c:f>Лист1!$C$2</c:f>
              <c:numCache>
                <c:formatCode>General</c:formatCode>
                <c:ptCount val="1"/>
                <c:pt idx="0">
                  <c:v>15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multiLvlStrRef>
                    <c:extLst xmlns:c16="http://schemas.microsoft.com/office/drawing/2014/chart">
                      <c:ext uri="{02D57815-91ED-43cb-92C2-25804820EDAC}">
                        <c15:formulaRef>
                          <c15:sqref>Лист1!#REF!</c15:sqref>
                        </c15:formulaRef>
                      </c:ext>
                    </c:extLst>
                  </c:multiLvlStrRef>
                </c15:cat>
              </c15:filteredCategoryTitle>
            </c:ext>
            <c:ext xmlns:c16="http://schemas.microsoft.com/office/drawing/2014/chart" uri="{C3380CC4-5D6E-409C-BE32-E72D297353CC}">
              <c16:uniqueId val="{00000002-4015-4D51-96C7-001F9D3F00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"/>
        <c:overlap val="100"/>
        <c:axId val="168003712"/>
        <c:axId val="168004256"/>
      </c:barChart>
      <c:catAx>
        <c:axId val="16800371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168004256"/>
        <c:crosses val="autoZero"/>
        <c:auto val="1"/>
        <c:lblAlgn val="ctr"/>
        <c:lblOffset val="100"/>
        <c:noMultiLvlLbl val="0"/>
      </c:catAx>
      <c:valAx>
        <c:axId val="168004256"/>
        <c:scaling>
          <c:orientation val="minMax"/>
          <c:min val="0"/>
        </c:scaling>
        <c:delete val="1"/>
        <c:axPos val="b"/>
        <c:numFmt formatCode="0%" sourceLinked="1"/>
        <c:majorTickMark val="out"/>
        <c:minorTickMark val="none"/>
        <c:tickLblPos val="nextTo"/>
        <c:crossAx val="168003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Income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invertIfNegative val="0"/>
          <c:dLbls>
            <c:numFmt formatCode="[$$-409]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4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Лист1!$B$2:$B$5</c:f>
              <c:numCache>
                <c:formatCode>General</c:formatCode>
                <c:ptCount val="4"/>
                <c:pt idx="0">
                  <c:v>50</c:v>
                </c:pt>
                <c:pt idx="1">
                  <c:v>60</c:v>
                </c:pt>
                <c:pt idx="2">
                  <c:v>30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57-4866-86F5-63FCB57F149E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Costs</c:v>
                </c:pt>
              </c:strCache>
            </c:strRef>
          </c:tx>
          <c:spPr>
            <a:solidFill>
              <a:schemeClr val="tx2"/>
            </a:solidFill>
            <a:ln>
              <a:noFill/>
            </a:ln>
            <a:effectLst/>
          </c:spPr>
          <c:invertIfNegative val="0"/>
          <c:dLbls>
            <c:numFmt formatCode="[$$-409]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4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Лист1!$A$2:$A$5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Лист1!$C$2:$C$5</c:f>
              <c:numCache>
                <c:formatCode>General</c:formatCode>
                <c:ptCount val="4"/>
                <c:pt idx="0">
                  <c:v>50</c:v>
                </c:pt>
                <c:pt idx="1">
                  <c:v>65</c:v>
                </c:pt>
                <c:pt idx="2">
                  <c:v>80</c:v>
                </c:pt>
                <c:pt idx="3">
                  <c:v>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557-4866-86F5-63FCB57F149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overlap val="100"/>
        <c:axId val="168005344"/>
        <c:axId val="168018400"/>
      </c:barChart>
      <c:catAx>
        <c:axId val="168005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/>
            </a:solidFill>
            <a:round/>
          </a:ln>
          <a:effectLst/>
        </c:spPr>
        <c:txPr>
          <a:bodyPr rot="0" spcFirstLastPara="1" vertOverflow="ellipsis" wrap="square" anchor="ctr" anchorCtr="0"/>
          <a:lstStyle/>
          <a:p>
            <a:pPr>
              <a:defRPr sz="20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018400"/>
        <c:crosses val="autoZero"/>
        <c:auto val="1"/>
        <c:lblAlgn val="ctr"/>
        <c:lblOffset val="200"/>
        <c:noMultiLvlLbl val="0"/>
      </c:catAx>
      <c:valAx>
        <c:axId val="168018400"/>
        <c:scaling>
          <c:orientation val="minMax"/>
        </c:scaling>
        <c:delete val="0"/>
        <c:axPos val="l"/>
        <c:majorGridlines>
          <c:spPr>
            <a:ln w="19050" cap="flat" cmpd="sng" algn="ctr">
              <a:solidFill>
                <a:schemeClr val="tx1"/>
              </a:solidFill>
              <a:round/>
            </a:ln>
            <a:effectLst/>
          </c:spPr>
        </c:majorGridlines>
        <c:minorGridlines>
          <c:spPr>
            <a:ln w="3175" cap="flat" cmpd="sng" algn="ctr">
              <a:solidFill>
                <a:schemeClr val="tx1">
                  <a:lumMod val="50000"/>
                  <a:lumOff val="50000"/>
                  <a:alpha val="7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19050"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005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23542091844724661"/>
          <c:y val="0.92396573482045719"/>
          <c:w val="0.53251373411259151"/>
          <c:h val="6.59565823800312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Value 2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D84-496C-BCA1-513F6C7020D7}"/>
              </c:ext>
            </c:extLst>
          </c:dPt>
          <c:dPt>
            <c:idx val="1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D84-496C-BCA1-513F6C7020D7}"/>
              </c:ext>
            </c:extLst>
          </c:dPt>
          <c:dPt>
            <c:idx val="2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0D84-496C-BCA1-513F6C7020D7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0D84-496C-BCA1-513F6C7020D7}"/>
              </c:ext>
            </c:extLst>
          </c:dPt>
          <c:dPt>
            <c:idx val="4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0D84-496C-BCA1-513F6C7020D7}"/>
              </c:ext>
            </c:extLst>
          </c:dPt>
          <c:dPt>
            <c:idx val="5"/>
            <c:invertIfNegative val="0"/>
            <c:bubble3D val="0"/>
            <c:spPr>
              <a:solidFill>
                <a:schemeClr val="tx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0D84-496C-BCA1-513F6C7020D7}"/>
              </c:ext>
            </c:extLst>
          </c:dPt>
          <c:dPt>
            <c:idx val="6"/>
            <c:invertIfNegative val="0"/>
            <c:bubble3D val="0"/>
            <c:spPr>
              <a:solidFill>
                <a:schemeClr val="tx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0D84-496C-BCA1-513F6C7020D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288000" tIns="72000" rIns="180000" bIns="19050" anchor="ctr" anchorCtr="0">
                <a:spAutoFit/>
              </a:bodyPr>
              <a:lstStyle/>
              <a:p>
                <a:pPr algn="ctr">
                  <a:defRPr sz="40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Base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0"/>
              </c:ext>
            </c:extLst>
          </c:dLbls>
          <c:cat>
            <c:strRef>
              <c:f>Лист1!$A$2:$A$9</c:f>
              <c:strCache>
                <c:ptCount val="7"/>
                <c:pt idx="0">
                  <c:v>January</c:v>
                </c:pt>
                <c:pt idx="1">
                  <c:v>February</c:v>
                </c:pt>
                <c:pt idx="2">
                  <c:v>March</c:v>
                </c:pt>
                <c:pt idx="3">
                  <c:v>April</c:v>
                </c:pt>
                <c:pt idx="4">
                  <c:v>May</c:v>
                </c:pt>
                <c:pt idx="5">
                  <c:v>June</c:v>
                </c:pt>
                <c:pt idx="6">
                  <c:v>July</c:v>
                </c:pt>
              </c:strCache>
            </c:strRef>
          </c:cat>
          <c:val>
            <c:numRef>
              <c:f>Лист1!$B$2:$B$9</c:f>
              <c:numCache>
                <c:formatCode>General</c:formatCode>
                <c:ptCount val="8"/>
                <c:pt idx="0">
                  <c:v>1200</c:v>
                </c:pt>
                <c:pt idx="1">
                  <c:v>1400</c:v>
                </c:pt>
                <c:pt idx="2">
                  <c:v>1800</c:v>
                </c:pt>
                <c:pt idx="3">
                  <c:v>1350</c:v>
                </c:pt>
                <c:pt idx="4">
                  <c:v>1220</c:v>
                </c:pt>
                <c:pt idx="5">
                  <c:v>1800</c:v>
                </c:pt>
                <c:pt idx="6">
                  <c:v>1050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0D84-496C-BCA1-513F6C7020D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"/>
        <c:overlap val="8"/>
        <c:axId val="168017312"/>
        <c:axId val="167987936"/>
      </c:barChart>
      <c:catAx>
        <c:axId val="1680173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6350" cap="flat" cmpd="sng" algn="ctr">
            <a:solidFill>
              <a:schemeClr val="tx1"/>
            </a:solidFill>
            <a:round/>
            <a:tailEnd type="triangl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987936"/>
        <c:crosses val="autoZero"/>
        <c:auto val="1"/>
        <c:lblAlgn val="ctr"/>
        <c:lblOffset val="100"/>
        <c:noMultiLvlLbl val="0"/>
      </c:catAx>
      <c:valAx>
        <c:axId val="167987936"/>
        <c:scaling>
          <c:orientation val="minMax"/>
          <c:max val="2000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>
            <a:solidFill>
              <a:schemeClr val="tx1"/>
            </a:solidFill>
            <a:tailEnd type="triangle"/>
          </a:ln>
          <a:effectLst/>
        </c:spPr>
        <c:txPr>
          <a:bodyPr rot="0" spcFirstLastPara="1" vertOverflow="ellipsis" vert="horz" wrap="square" anchor="t" anchorCtr="0"/>
          <a:lstStyle/>
          <a:p>
            <a:pPr>
              <a:defRPr sz="20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017312"/>
        <c:crosses val="autoZero"/>
        <c:crossBetween val="between"/>
        <c:majorUnit val="50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Value Y</c:v>
                </c:pt>
              </c:strCache>
            </c:strRef>
          </c:tx>
          <c:spPr>
            <a:ln w="95250" cap="rnd">
              <a:solidFill>
                <a:schemeClr val="tx2"/>
              </a:solidFill>
              <a:round/>
            </a:ln>
            <a:effectLst/>
          </c:spPr>
          <c:marker>
            <c:symbol val="circle"/>
            <c:size val="15"/>
            <c:spPr>
              <a:solidFill>
                <a:schemeClr val="bg1"/>
              </a:solidFill>
              <a:ln w="76200" cap="rnd" cmpd="sng">
                <a:solidFill>
                  <a:schemeClr val="tx2"/>
                </a:solidFill>
                <a:headEnd type="none"/>
              </a:ln>
              <a:effectLst/>
            </c:spPr>
          </c:marker>
          <c:dLbls>
            <c:dLbl>
              <c:idx val="0"/>
              <c:spPr>
                <a:solidFill>
                  <a:prstClr val="white"/>
                </a:solidFill>
                <a:ln w="12700"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clip" horzOverflow="clip" vert="horz" wrap="square" lIns="144000" tIns="72000" rIns="144000" bIns="0" anchor="ctr" anchorCtr="1">
                  <a:spAutoFit/>
                </a:bodyPr>
                <a:lstStyle/>
                <a:p>
                  <a:pPr>
                    <a:defRPr sz="1700" b="1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0-A52E-4D4D-85F5-1612F38BA0F3}"/>
                </c:ext>
              </c:extLst>
            </c:dLbl>
            <c:dLbl>
              <c:idx val="1"/>
              <c:tx>
                <c:rich>
                  <a:bodyPr rot="0" spcFirstLastPara="1" vertOverflow="clip" horzOverflow="clip" vert="horz" wrap="square" lIns="144000" tIns="72000" rIns="144000" bIns="0" anchor="ctr" anchorCtr="1">
                    <a:spAutoFit/>
                  </a:bodyPr>
                  <a:lstStyle/>
                  <a:p>
                    <a:pPr>
                      <a:defRPr sz="3600" b="0" i="0" u="none" strike="noStrike" kern="1200" baseline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defRPr>
                    </a:pPr>
                    <a:fld id="{9E4ACD96-293F-4DA9-9BC0-123BB0FFA753}" type="XVALUE">
                      <a:rPr lang="en-US" sz="1700" b="1">
                        <a:latin typeface="+mn-lt"/>
                      </a:rPr>
                      <a:pPr>
                        <a:defRPr sz="3600">
                          <a:solidFill>
                            <a:schemeClr val="tx1"/>
                          </a:solidFill>
                          <a:latin typeface="+mj-lt"/>
                        </a:defRPr>
                      </a:pPr>
                      <a:t>[X VALUE]</a:t>
                    </a:fld>
                    <a:endParaRPr lang="en-ID"/>
                  </a:p>
                </c:rich>
              </c:tx>
              <c:spPr>
                <a:solidFill>
                  <a:prstClr val="white"/>
                </a:solidFill>
                <a:ln w="12700"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clip" horzOverflow="clip" vert="horz" wrap="square" lIns="144000" tIns="72000" rIns="144000" bIns="0" anchor="ctr" anchorCtr="1">
                  <a:spAutoFit/>
                </a:bodyPr>
                <a:lstStyle/>
                <a:p>
                  <a:pPr>
                    <a:defRPr sz="3600" b="0" i="0" u="none" strike="noStrike" kern="1200" baseline="0">
                      <a:solidFill>
                        <a:schemeClr val="tx1"/>
                      </a:solidFill>
                      <a:latin typeface="+mj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A52E-4D4D-85F5-1612F38BA0F3}"/>
                </c:ext>
              </c:extLst>
            </c:dLbl>
            <c:dLbl>
              <c:idx val="2"/>
              <c:spPr>
                <a:solidFill>
                  <a:prstClr val="white"/>
                </a:solidFill>
                <a:ln w="12700"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clip" horzOverflow="clip" vert="horz" wrap="square" lIns="144000" tIns="72000" rIns="144000" bIns="0" anchor="ctr" anchorCtr="1">
                  <a:spAutoFit/>
                </a:bodyPr>
                <a:lstStyle/>
                <a:p>
                  <a:pPr>
                    <a:defRPr sz="1700" b="1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2-A52E-4D4D-85F5-1612F38BA0F3}"/>
                </c:ext>
              </c:extLst>
            </c:dLbl>
            <c:dLbl>
              <c:idx val="3"/>
              <c:spPr>
                <a:solidFill>
                  <a:prstClr val="white"/>
                </a:solidFill>
                <a:ln w="12700">
                  <a:solidFill>
                    <a:schemeClr val="tx1"/>
                  </a:solidFill>
                </a:ln>
                <a:effectLst/>
              </c:spPr>
              <c:txPr>
                <a:bodyPr rot="0" spcFirstLastPara="1" vertOverflow="clip" horzOverflow="clip" vert="horz" wrap="square" lIns="144000" tIns="72000" rIns="144000" bIns="0" anchor="ctr" anchorCtr="1">
                  <a:spAutoFit/>
                </a:bodyPr>
                <a:lstStyle/>
                <a:p>
                  <a:pPr>
                    <a:defRPr sz="1700" b="1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</c:ext>
                <c:ext xmlns:c16="http://schemas.microsoft.com/office/drawing/2014/chart" uri="{C3380CC4-5D6E-409C-BE32-E72D297353CC}">
                  <c16:uniqueId val="{00000003-A52E-4D4D-85F5-1612F38BA0F3}"/>
                </c:ext>
              </c:extLst>
            </c:dLbl>
            <c:spPr>
              <a:solidFill>
                <a:prstClr val="white"/>
              </a:solidFill>
              <a:ln w="12700">
                <a:solidFill>
                  <a:srgbClr val="5B9BD5"/>
                </a:solidFill>
              </a:ln>
              <a:effectLst/>
            </c:spPr>
            <c:txPr>
              <a:bodyPr rot="0" spcFirstLastPara="1" vertOverflow="clip" horzOverflow="clip" vert="horz" wrap="square" lIns="144000" tIns="72000" rIns="144000" bIns="0" anchor="ctr" anchorCtr="1">
                <a:spAutoFit/>
              </a:bodyPr>
              <a:lstStyle/>
              <a:p>
                <a:pPr>
                  <a:defRPr sz="3600" b="0" i="0" u="none" strike="noStrike" kern="1200" baseline="0">
                    <a:solidFill>
                      <a:schemeClr val="tx1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xVal>
            <c:numRef>
              <c:f>Лист1!$A$2:$A$6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xVal>
          <c:yVal>
            <c:numRef>
              <c:f>Лист1!$B$2:$B$6</c:f>
              <c:numCache>
                <c:formatCode>General</c:formatCode>
                <c:ptCount val="5"/>
                <c:pt idx="0">
                  <c:v>1</c:v>
                </c:pt>
                <c:pt idx="1">
                  <c:v>3</c:v>
                </c:pt>
                <c:pt idx="2">
                  <c:v>2</c:v>
                </c:pt>
                <c:pt idx="3">
                  <c:v>4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03A4-4EE7-BB5F-9F574D5CDD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7995552"/>
        <c:axId val="168000992"/>
      </c:scatterChart>
      <c:valAx>
        <c:axId val="167995552"/>
        <c:scaling>
          <c:orientation val="minMax"/>
          <c:max val="2020"/>
          <c:min val="2016"/>
        </c:scaling>
        <c:delete val="0"/>
        <c:axPos val="b"/>
        <c:majorGridlines>
          <c:spPr>
            <a:ln w="22225" cap="flat" cmpd="sng" algn="ctr">
              <a:solidFill>
                <a:schemeClr val="tx1">
                  <a:alpha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 w="31750" cap="flat" cmpd="sng" algn="ctr">
            <a:solidFill>
              <a:schemeClr val="tx1"/>
            </a:solidFill>
            <a:round/>
            <a:tailEnd type="non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000992"/>
        <c:crosses val="autoZero"/>
        <c:crossBetween val="midCat"/>
        <c:majorUnit val="1"/>
      </c:valAx>
      <c:valAx>
        <c:axId val="168000992"/>
        <c:scaling>
          <c:orientation val="minMax"/>
          <c:max val="5"/>
        </c:scaling>
        <c:delete val="0"/>
        <c:axPos val="l"/>
        <c:majorGridlines>
          <c:spPr>
            <a:ln w="22225" cap="flat" cmpd="sng" algn="ctr">
              <a:solidFill>
                <a:schemeClr val="tx1">
                  <a:alpha val="50000"/>
                </a:schemeClr>
              </a:solidFill>
              <a:round/>
            </a:ln>
            <a:effectLst/>
          </c:spPr>
        </c:majorGridlines>
        <c:numFmt formatCode="@" sourceLinked="0"/>
        <c:majorTickMark val="out"/>
        <c:minorTickMark val="none"/>
        <c:tickLblPos val="nextTo"/>
        <c:spPr>
          <a:noFill/>
          <a:ln w="31750" cap="sq" cmpd="dbl" algn="ctr">
            <a:solidFill>
              <a:schemeClr val="tx1"/>
            </a:solidFill>
            <a:miter lim="800000"/>
            <a:headEnd type="none"/>
            <a:tailEnd type="none" w="med" len="med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995552"/>
        <c:crosses val="autoZero"/>
        <c:crossBetween val="midCat"/>
        <c:majorUnit val="1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ndar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Income</c:v>
                </c:pt>
              </c:strCache>
            </c:strRef>
          </c:tx>
          <c:spPr>
            <a:solidFill>
              <a:schemeClr val="tx2"/>
            </a:solidFill>
            <a:ln w="12700" cap="rnd">
              <a:noFill/>
            </a:ln>
            <a:effectLst/>
          </c:spPr>
          <c:cat>
            <c:numRef>
              <c:f>Лист1!$A$2:$A$6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Лист1!$B$2:$B$6</c:f>
              <c:numCache>
                <c:formatCode>General</c:formatCode>
                <c:ptCount val="5"/>
                <c:pt idx="0">
                  <c:v>14</c:v>
                </c:pt>
                <c:pt idx="1">
                  <c:v>18</c:v>
                </c:pt>
                <c:pt idx="2">
                  <c:v>15</c:v>
                </c:pt>
                <c:pt idx="3">
                  <c:v>20</c:v>
                </c:pt>
                <c:pt idx="4">
                  <c:v>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5B8-4594-BD85-BA5D34709E0F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Costs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/>
          </c:spPr>
          <c:cat>
            <c:numRef>
              <c:f>Лист1!$A$2:$A$6</c:f>
              <c:numCache>
                <c:formatCode>General</c:formatCode>
                <c:ptCount val="5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  <c:pt idx="4">
                  <c:v>2020</c:v>
                </c:pt>
              </c:numCache>
            </c:numRef>
          </c:cat>
          <c:val>
            <c:numRef>
              <c:f>Лист1!$C$2:$C$6</c:f>
              <c:numCache>
                <c:formatCode>General</c:formatCode>
                <c:ptCount val="5"/>
                <c:pt idx="0">
                  <c:v>10</c:v>
                </c:pt>
                <c:pt idx="1">
                  <c:v>14</c:v>
                </c:pt>
                <c:pt idx="2">
                  <c:v>8</c:v>
                </c:pt>
                <c:pt idx="3">
                  <c:v>12</c:v>
                </c:pt>
                <c:pt idx="4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5B8-4594-BD85-BA5D34709E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8012416"/>
        <c:axId val="167990656"/>
      </c:areaChart>
      <c:catAx>
        <c:axId val="16801241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6350" cap="flat" cmpd="sng" algn="ctr">
            <a:solidFill>
              <a:schemeClr val="tx1"/>
            </a:solidFill>
            <a:round/>
            <a:tailEnd type="none" w="med" len="med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990656"/>
        <c:crosses val="autoZero"/>
        <c:auto val="1"/>
        <c:lblAlgn val="ctr"/>
        <c:lblOffset val="100"/>
        <c:noMultiLvlLbl val="0"/>
      </c:catAx>
      <c:valAx>
        <c:axId val="16799065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6350">
            <a:solidFill>
              <a:schemeClr val="tx1"/>
            </a:solidFill>
            <a:tailEnd type="none"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0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01241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bg2"/>
            </a:solidFill>
            <a:ln w="38100"/>
          </c:spPr>
          <c:dPt>
            <c:idx val="0"/>
            <c:bubble3D val="0"/>
            <c:spPr>
              <a:solidFill>
                <a:schemeClr val="tx1"/>
              </a:solidFill>
              <a:ln w="381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8E08-47D4-BB54-CE028F362282}"/>
              </c:ext>
            </c:extLst>
          </c:dPt>
          <c:dPt>
            <c:idx val="1"/>
            <c:bubble3D val="0"/>
            <c:spPr>
              <a:solidFill>
                <a:schemeClr val="tx2"/>
              </a:solidFill>
              <a:ln w="381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E08-47D4-BB54-CE028F362282}"/>
              </c:ext>
            </c:extLst>
          </c:dPt>
          <c:dPt>
            <c:idx val="2"/>
            <c:bubble3D val="0"/>
            <c:spPr>
              <a:solidFill>
                <a:schemeClr val="bg2"/>
              </a:solidFill>
              <a:ln w="381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E08-47D4-BB54-CE028F362282}"/>
              </c:ext>
            </c:extLst>
          </c:dPt>
          <c:dLbls>
            <c:dLbl>
              <c:idx val="2"/>
              <c:layout>
                <c:manualLayout>
                  <c:x val="0.15787152199799251"/>
                  <c:y val="0.25324250050432057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7039881297498144"/>
                      <c:h val="0.20678772566280959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8E08-47D4-BB54-CE028F36228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none" lIns="0" tIns="0" rIns="0" bIns="0" anchor="ctr" anchorCtr="1">
                <a:spAutoFit/>
              </a:bodyPr>
              <a:lstStyle/>
              <a:p>
                <a:pPr>
                  <a:defRPr sz="10000" b="1" i="0" u="none" strike="noStrike" kern="1200" baseline="0">
                    <a:solidFill>
                      <a:schemeClr val="bg1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</c:ext>
            </c:extLst>
          </c:dLbls>
          <c:cat>
            <c:strRef>
              <c:f>Лист1!$A$2:$A$4</c:f>
              <c:strCache>
                <c:ptCount val="3"/>
                <c:pt idx="0">
                  <c:v>Goods</c:v>
                </c:pt>
                <c:pt idx="1">
                  <c:v>Services</c:v>
                </c:pt>
                <c:pt idx="2">
                  <c:v>Other</c:v>
                </c:pt>
              </c:strCache>
            </c:strRef>
          </c:cat>
          <c:val>
            <c:numRef>
              <c:f>Лист1!$B$2:$B$4</c:f>
              <c:numCache>
                <c:formatCode>0%</c:formatCode>
                <c:ptCount val="3"/>
                <c:pt idx="0">
                  <c:v>0.35</c:v>
                </c:pt>
                <c:pt idx="1">
                  <c:v>0.4</c:v>
                </c:pt>
                <c:pt idx="2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08-47D4-BB54-CE028F3622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71564161071315013"/>
          <c:y val="0.40229414624305931"/>
          <c:w val="0.27960779546262182"/>
          <c:h val="0.279409895266661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6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5532169695517308E-4"/>
          <c:y val="8.8801909253020082E-4"/>
          <c:w val="0.99771479895811499"/>
          <c:h val="0.99911198090746978"/>
        </c:manualLayout>
      </c:layout>
      <c:doughnutChart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Ratio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tx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85B-4B0C-9C79-2E52E2A97DB9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85B-4B0C-9C79-2E52E2A97DB9}"/>
              </c:ext>
            </c:extLst>
          </c:dPt>
          <c:dLbls>
            <c:dLbl>
              <c:idx val="0"/>
              <c:layout>
                <c:manualLayout>
                  <c:x val="-0.2038616807880004"/>
                  <c:y val="-2.1227223710899865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none" lIns="72000" tIns="72000" rIns="72000" bIns="72000" anchor="ctr" anchorCtr="1">
                  <a:noAutofit/>
                </a:bodyPr>
                <a:lstStyle/>
                <a:p>
                  <a:pPr>
                    <a:defRPr sz="9000" b="1" i="0" u="none" strike="noStrike" kern="1200" baseline="0">
                      <a:solidFill>
                        <a:schemeClr val="tx1"/>
                      </a:solidFill>
                      <a:latin typeface="+mj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59137175533666653"/>
                      <c:h val="0.3335597474760050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B85B-4B0C-9C79-2E52E2A97DB9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85B-4B0C-9C79-2E52E2A97DB9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none" lIns="72000" tIns="72000" rIns="72000" bIns="72000" anchor="ctr" anchorCtr="1">
                <a:spAutoFit/>
              </a:bodyPr>
              <a:lstStyle/>
              <a:p>
                <a:pPr>
                  <a:defRPr sz="90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numRef>
              <c:f>Лист1!$A$2:$A$3</c:f>
              <c:numCache>
                <c:formatCode>General</c:formatCode>
                <c:ptCount val="2"/>
                <c:pt idx="0" formatCode="0%">
                  <c:v>0.56000000000000005</c:v>
                </c:pt>
              </c:numCache>
            </c:numRef>
          </c:cat>
          <c:val>
            <c:numRef>
              <c:f>Лист1!$B$2:$B$3</c:f>
              <c:numCache>
                <c:formatCode>0%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85B-4B0C-9C79-2E52E2A97D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0502462223874288E-4"/>
          <c:y val="7.4747792043119087E-4"/>
          <c:w val="0.99775732681592599"/>
          <c:h val="0.99925252207956883"/>
        </c:manualLayout>
      </c:layout>
      <c:doughnutChart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Ratio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tx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85B-4B0C-9C79-2E52E2A97DB9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85B-4B0C-9C79-2E52E2A97DB9}"/>
              </c:ext>
            </c:extLst>
          </c:dPt>
          <c:dLbls>
            <c:dLbl>
              <c:idx val="0"/>
              <c:layout>
                <c:manualLayout>
                  <c:x val="-0.21105513140479878"/>
                  <c:y val="0.30676187393337151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none" lIns="72000" tIns="72000" rIns="72000" bIns="72000" anchor="ctr" anchorCtr="1">
                  <a:noAutofit/>
                </a:bodyPr>
                <a:lstStyle/>
                <a:p>
                  <a:pPr>
                    <a:defRPr sz="9000" b="1" i="0" u="none" strike="noStrike" kern="1200" baseline="0">
                      <a:solidFill>
                        <a:schemeClr val="tx1"/>
                      </a:solidFill>
                      <a:latin typeface="+mj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57303065186203872"/>
                      <c:h val="0.3335597474760050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B85B-4B0C-9C79-2E52E2A97DB9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85B-4B0C-9C79-2E52E2A97DB9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none" lIns="72000" tIns="72000" rIns="72000" bIns="7200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numRef>
              <c:f>Лист1!$A$2:$A$3</c:f>
              <c:numCache>
                <c:formatCode>General</c:formatCode>
                <c:ptCount val="2"/>
                <c:pt idx="0" formatCode="0%">
                  <c:v>0.25</c:v>
                </c:pt>
              </c:numCache>
            </c:numRef>
          </c:cat>
          <c:val>
            <c:numRef>
              <c:f>Лист1!$B$2:$B$3</c:f>
              <c:numCache>
                <c:formatCode>0%</c:formatCode>
                <c:ptCount val="2"/>
                <c:pt idx="0">
                  <c:v>0.25</c:v>
                </c:pt>
                <c:pt idx="1">
                  <c:v>0.75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85B-4B0C-9C79-2E52E2A97D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0502454920891721E-4"/>
          <c:y val="7.4747792043119087E-4"/>
          <c:w val="0.99775708793014983"/>
          <c:h val="0.99925252207956883"/>
        </c:manualLayout>
      </c:layout>
      <c:doughnutChart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Ratio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dPt>
            <c:idx val="0"/>
            <c:bubble3D val="0"/>
            <c:spPr>
              <a:solidFill>
                <a:schemeClr val="tx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85B-4B0C-9C79-2E52E2A97DB9}"/>
              </c:ext>
            </c:extLst>
          </c:dPt>
          <c:dPt>
            <c:idx val="1"/>
            <c:bubble3D val="0"/>
            <c:spPr>
              <a:solidFill>
                <a:schemeClr val="tx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85B-4B0C-9C79-2E52E2A97DB9}"/>
              </c:ext>
            </c:extLst>
          </c:dPt>
          <c:dLbls>
            <c:dLbl>
              <c:idx val="0"/>
              <c:layout>
                <c:manualLayout>
                  <c:x val="-0.18598141648707966"/>
                  <c:y val="-0.3328534502738039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clip" horzOverflow="clip" vert="horz" wrap="none" lIns="72000" tIns="72000" rIns="72000" bIns="72000" anchor="ctr" anchorCtr="1">
                  <a:noAutofit/>
                </a:bodyPr>
                <a:lstStyle/>
                <a:p>
                  <a:pPr>
                    <a:defRPr sz="9000" b="1" i="0" u="none" strike="noStrike" kern="1200" baseline="0">
                      <a:solidFill>
                        <a:schemeClr val="tx1"/>
                      </a:solidFill>
                      <a:latin typeface="+mj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wedgeRectCallout">
                      <a:avLst/>
                    </a:prstGeom>
                    <a:noFill/>
                    <a:ln>
                      <a:noFill/>
                    </a:ln>
                  </c15:spPr>
                  <c15:layout>
                    <c:manualLayout>
                      <c:w val="0.58519318899814277"/>
                      <c:h val="0.3335597474760050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B85B-4B0C-9C79-2E52E2A97DB9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85B-4B0C-9C79-2E52E2A97DB9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none" lIns="72000" tIns="72000" rIns="72000" bIns="72000" anchor="ctr" anchorCtr="1">
                <a:spAutoFit/>
              </a:bodyPr>
              <a:lstStyle/>
              <a:p>
                <a:pPr>
                  <a:defRPr sz="9000" b="1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numRef>
              <c:f>Лист1!$A$2:$A$3</c:f>
              <c:numCache>
                <c:formatCode>General</c:formatCode>
                <c:ptCount val="2"/>
                <c:pt idx="0" formatCode="0%">
                  <c:v>0.8</c:v>
                </c:pt>
              </c:numCache>
            </c:numRef>
          </c:cat>
          <c:val>
            <c:numRef>
              <c:f>Лист1!$B$2:$B$3</c:f>
              <c:numCache>
                <c:formatCode>0%</c:formatCode>
                <c:ptCount val="2"/>
                <c:pt idx="0">
                  <c:v>0.75</c:v>
                </c:pt>
                <c:pt idx="1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B85B-4B0C-9C79-2E52E2A97D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0.16677</cdr:x>
      <cdr:y>0.1649</cdr:y>
    </cdr:from>
    <cdr:to>
      <cdr:x>0.83341</cdr:x>
      <cdr:y>0.8329</cdr:y>
    </cdr:to>
    <cdr:sp macro="" textlink="">
      <cdr:nvSpPr>
        <cdr:cNvPr id="2" name="Овал 1"/>
        <cdr:cNvSpPr>
          <a:spLocks xmlns:a="http://schemas.openxmlformats.org/drawingml/2006/main"/>
        </cdr:cNvSpPr>
      </cdr:nvSpPr>
      <cdr:spPr>
        <a:xfrm xmlns:a="http://schemas.openxmlformats.org/drawingml/2006/main">
          <a:off x="1080675" y="1066419"/>
          <a:ext cx="4320000" cy="4320000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101600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r>
            <a:rPr lang="en-US" dirty="0"/>
            <a:t>    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0.16677</cdr:x>
      <cdr:y>0.1649</cdr:y>
    </cdr:from>
    <cdr:to>
      <cdr:x>0.83341</cdr:x>
      <cdr:y>0.8329</cdr:y>
    </cdr:to>
    <cdr:sp macro="" textlink="">
      <cdr:nvSpPr>
        <cdr:cNvPr id="2" name="Овал 1"/>
        <cdr:cNvSpPr>
          <a:spLocks xmlns:a="http://schemas.openxmlformats.org/drawingml/2006/main"/>
        </cdr:cNvSpPr>
      </cdr:nvSpPr>
      <cdr:spPr>
        <a:xfrm xmlns:a="http://schemas.openxmlformats.org/drawingml/2006/main">
          <a:off x="1080675" y="1066419"/>
          <a:ext cx="4320000" cy="4320000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101600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r>
            <a:rPr lang="en-US" dirty="0"/>
            <a:t>    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0.16677</cdr:x>
      <cdr:y>0.1649</cdr:y>
    </cdr:from>
    <cdr:to>
      <cdr:x>0.83341</cdr:x>
      <cdr:y>0.8329</cdr:y>
    </cdr:to>
    <cdr:sp macro="" textlink="">
      <cdr:nvSpPr>
        <cdr:cNvPr id="2" name="Овал 1"/>
        <cdr:cNvSpPr>
          <a:spLocks xmlns:a="http://schemas.openxmlformats.org/drawingml/2006/main"/>
        </cdr:cNvSpPr>
      </cdr:nvSpPr>
      <cdr:spPr>
        <a:xfrm xmlns:a="http://schemas.openxmlformats.org/drawingml/2006/main">
          <a:off x="1080675" y="1066419"/>
          <a:ext cx="4320000" cy="4320000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 w="101600">
          <a:noFill/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r>
            <a:rPr lang="en-US" dirty="0"/>
            <a:t>    </a:t>
          </a:r>
        </a:p>
      </cdr:txBody>
    </cdr:sp>
  </cdr:relSizeAnchor>
</c:userShape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EA6D64-B371-4B95-A8AF-21876B933819}" type="datetimeFigureOut">
              <a:rPr lang="en-US" smtClean="0"/>
              <a:t>8/29/2024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2EF0C4-72F6-45A8-B7B4-A9A5AB8B3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7712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2EF0C4-72F6-45A8-B7B4-A9A5AB8B352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169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2259939" y="1457325"/>
            <a:ext cx="10731824" cy="10801350"/>
          </a:xfrm>
          <a:custGeom>
            <a:avLst/>
            <a:gdLst>
              <a:gd name="connsiteX0" fmla="*/ 5273999 w 10547999"/>
              <a:gd name="connsiteY0" fmla="*/ 0 h 10548000"/>
              <a:gd name="connsiteX1" fmla="*/ 10547999 w 10547999"/>
              <a:gd name="connsiteY1" fmla="*/ 5274000 h 10548000"/>
              <a:gd name="connsiteX2" fmla="*/ 5273999 w 10547999"/>
              <a:gd name="connsiteY2" fmla="*/ 10548000 h 10548000"/>
              <a:gd name="connsiteX3" fmla="*/ 0 w 10547999"/>
              <a:gd name="connsiteY3" fmla="*/ 5274000 h 10548000"/>
              <a:gd name="connsiteX4" fmla="*/ 5273999 w 10547999"/>
              <a:gd name="connsiteY4" fmla="*/ 0 h 10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47999" h="10548000">
                <a:moveTo>
                  <a:pt x="5273999" y="0"/>
                </a:moveTo>
                <a:cubicBezTo>
                  <a:pt x="8186751" y="0"/>
                  <a:pt x="10547999" y="2361250"/>
                  <a:pt x="10547999" y="5274000"/>
                </a:cubicBezTo>
                <a:cubicBezTo>
                  <a:pt x="10547999" y="8186750"/>
                  <a:pt x="8186751" y="10548000"/>
                  <a:pt x="5273999" y="10548000"/>
                </a:cubicBezTo>
                <a:cubicBezTo>
                  <a:pt x="2361250" y="10548000"/>
                  <a:pt x="0" y="8186750"/>
                  <a:pt x="0" y="5274000"/>
                </a:cubicBezTo>
                <a:cubicBezTo>
                  <a:pt x="0" y="2361250"/>
                  <a:pt x="2361250" y="0"/>
                  <a:pt x="5273999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671638" y="5237163"/>
            <a:ext cx="13835062" cy="317009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Technology</a:t>
            </a:r>
            <a:br>
              <a:rPr lang="en-US" dirty="0"/>
            </a:br>
            <a:r>
              <a:rPr lang="en-US" dirty="0"/>
              <a:t>for Innovators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2399607" y="10296997"/>
            <a:ext cx="4376062" cy="14219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yourwebsite.com</a:t>
            </a:r>
            <a:br>
              <a:rPr lang="en-US" dirty="0"/>
            </a:br>
            <a:r>
              <a:rPr lang="en-US" dirty="0"/>
              <a:t>your@name.com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7956550" y="10296997"/>
            <a:ext cx="4233863" cy="14219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Yourcompany</a:t>
            </a:r>
            <a:br>
              <a:rPr lang="en-US" dirty="0"/>
            </a:br>
            <a:r>
              <a:rPr lang="en-US" dirty="0"/>
              <a:t>@</a:t>
            </a:r>
            <a:r>
              <a:rPr lang="en-US" dirty="0" err="1"/>
              <a:t>yourcompany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 hasCustomPrompt="1"/>
          </p:nvPr>
        </p:nvSpPr>
        <p:spPr>
          <a:xfrm>
            <a:off x="1671638" y="10431961"/>
            <a:ext cx="576000" cy="576000"/>
          </a:xfrm>
          <a:custGeom>
            <a:avLst/>
            <a:gdLst>
              <a:gd name="connsiteX0" fmla="*/ 288000 w 576000"/>
              <a:gd name="connsiteY0" fmla="*/ 0 h 576000"/>
              <a:gd name="connsiteX1" fmla="*/ 576000 w 576000"/>
              <a:gd name="connsiteY1" fmla="*/ 288000 h 576000"/>
              <a:gd name="connsiteX2" fmla="*/ 288000 w 576000"/>
              <a:gd name="connsiteY2" fmla="*/ 576000 h 576000"/>
              <a:gd name="connsiteX3" fmla="*/ 0 w 576000"/>
              <a:gd name="connsiteY3" fmla="*/ 288000 h 576000"/>
              <a:gd name="connsiteX4" fmla="*/ 288000 w 576000"/>
              <a:gd name="connsiteY4" fmla="*/ 0 h 5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6000" h="576000">
                <a:moveTo>
                  <a:pt x="288000" y="0"/>
                </a:moveTo>
                <a:cubicBezTo>
                  <a:pt x="447058" y="0"/>
                  <a:pt x="576000" y="128942"/>
                  <a:pt x="576000" y="288000"/>
                </a:cubicBezTo>
                <a:cubicBezTo>
                  <a:pt x="576000" y="447058"/>
                  <a:pt x="447058" y="576000"/>
                  <a:pt x="288000" y="576000"/>
                </a:cubicBezTo>
                <a:cubicBezTo>
                  <a:pt x="128942" y="576000"/>
                  <a:pt x="0" y="447058"/>
                  <a:pt x="0" y="288000"/>
                </a:cubicBezTo>
                <a:cubicBezTo>
                  <a:pt x="0" y="128942"/>
                  <a:pt x="128942" y="0"/>
                  <a:pt x="288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" tIns="72000" rIns="0" bIns="0"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>
                <a:solidFill>
                  <a:schemeClr val="bg1"/>
                </a:solidFill>
                <a:latin typeface="Font Awesome 5 Free Solid" panose="02000503000000000000" pitchFamily="50" charset="2"/>
              </a:defRPr>
            </a:lvl1pPr>
          </a:lstStyle>
          <a:p>
            <a:pPr lvl="0"/>
            <a:r>
              <a:rPr lang="en-US" dirty="0"/>
              <a:t>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6" hasCustomPrompt="1"/>
          </p:nvPr>
        </p:nvSpPr>
        <p:spPr>
          <a:xfrm>
            <a:off x="1671638" y="11097492"/>
            <a:ext cx="576000" cy="576000"/>
          </a:xfrm>
          <a:custGeom>
            <a:avLst/>
            <a:gdLst>
              <a:gd name="connsiteX0" fmla="*/ 288000 w 576000"/>
              <a:gd name="connsiteY0" fmla="*/ 0 h 576000"/>
              <a:gd name="connsiteX1" fmla="*/ 576000 w 576000"/>
              <a:gd name="connsiteY1" fmla="*/ 288000 h 576000"/>
              <a:gd name="connsiteX2" fmla="*/ 288000 w 576000"/>
              <a:gd name="connsiteY2" fmla="*/ 576000 h 576000"/>
              <a:gd name="connsiteX3" fmla="*/ 0 w 576000"/>
              <a:gd name="connsiteY3" fmla="*/ 288000 h 576000"/>
              <a:gd name="connsiteX4" fmla="*/ 288000 w 576000"/>
              <a:gd name="connsiteY4" fmla="*/ 0 h 5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6000" h="576000">
                <a:moveTo>
                  <a:pt x="288000" y="0"/>
                </a:moveTo>
                <a:cubicBezTo>
                  <a:pt x="447058" y="0"/>
                  <a:pt x="576000" y="128942"/>
                  <a:pt x="576000" y="288000"/>
                </a:cubicBezTo>
                <a:cubicBezTo>
                  <a:pt x="576000" y="447058"/>
                  <a:pt x="447058" y="576000"/>
                  <a:pt x="288000" y="576000"/>
                </a:cubicBezTo>
                <a:cubicBezTo>
                  <a:pt x="128942" y="576000"/>
                  <a:pt x="0" y="447058"/>
                  <a:pt x="0" y="288000"/>
                </a:cubicBezTo>
                <a:cubicBezTo>
                  <a:pt x="0" y="128942"/>
                  <a:pt x="128942" y="0"/>
                  <a:pt x="288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0" tIns="72000" rIns="0" bIns="0"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>
                <a:solidFill>
                  <a:schemeClr val="bg1"/>
                </a:solidFill>
                <a:latin typeface="Font Awesome 5 Free Solid" panose="02000503000000000000" pitchFamily="50" charset="2"/>
              </a:defRPr>
            </a:lvl1pPr>
          </a:lstStyle>
          <a:p>
            <a:pPr lvl="0"/>
            <a:r>
              <a:rPr lang="en-US" dirty="0"/>
              <a:t>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7282582" y="10431961"/>
            <a:ext cx="576000" cy="576000"/>
          </a:xfrm>
          <a:custGeom>
            <a:avLst/>
            <a:gdLst>
              <a:gd name="connsiteX0" fmla="*/ 288000 w 576000"/>
              <a:gd name="connsiteY0" fmla="*/ 0 h 576000"/>
              <a:gd name="connsiteX1" fmla="*/ 576000 w 576000"/>
              <a:gd name="connsiteY1" fmla="*/ 288000 h 576000"/>
              <a:gd name="connsiteX2" fmla="*/ 288000 w 576000"/>
              <a:gd name="connsiteY2" fmla="*/ 576000 h 576000"/>
              <a:gd name="connsiteX3" fmla="*/ 0 w 576000"/>
              <a:gd name="connsiteY3" fmla="*/ 288000 h 576000"/>
              <a:gd name="connsiteX4" fmla="*/ 288000 w 576000"/>
              <a:gd name="connsiteY4" fmla="*/ 0 h 5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6000" h="576000">
                <a:moveTo>
                  <a:pt x="288000" y="0"/>
                </a:moveTo>
                <a:cubicBezTo>
                  <a:pt x="447058" y="0"/>
                  <a:pt x="576000" y="128942"/>
                  <a:pt x="576000" y="288000"/>
                </a:cubicBezTo>
                <a:cubicBezTo>
                  <a:pt x="576000" y="447058"/>
                  <a:pt x="447058" y="576000"/>
                  <a:pt x="288000" y="576000"/>
                </a:cubicBezTo>
                <a:cubicBezTo>
                  <a:pt x="128942" y="576000"/>
                  <a:pt x="0" y="447058"/>
                  <a:pt x="0" y="288000"/>
                </a:cubicBezTo>
                <a:cubicBezTo>
                  <a:pt x="0" y="128942"/>
                  <a:pt x="128942" y="0"/>
                  <a:pt x="288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0" tIns="72000" rIns="0" bIns="0"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>
                <a:solidFill>
                  <a:schemeClr val="bg1"/>
                </a:solidFill>
                <a:latin typeface="Font Awesome 5 Brands Regular" panose="02000503000000000000" pitchFamily="50" charset="2"/>
              </a:defRPr>
            </a:lvl1pPr>
          </a:lstStyle>
          <a:p>
            <a:pPr lvl="0"/>
            <a:r>
              <a:rPr lang="en-US" dirty="0"/>
              <a:t>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8" hasCustomPrompt="1"/>
          </p:nvPr>
        </p:nvSpPr>
        <p:spPr>
          <a:xfrm>
            <a:off x="7282582" y="11097492"/>
            <a:ext cx="576000" cy="576000"/>
          </a:xfrm>
          <a:custGeom>
            <a:avLst/>
            <a:gdLst>
              <a:gd name="connsiteX0" fmla="*/ 288000 w 576000"/>
              <a:gd name="connsiteY0" fmla="*/ 0 h 576000"/>
              <a:gd name="connsiteX1" fmla="*/ 576000 w 576000"/>
              <a:gd name="connsiteY1" fmla="*/ 288000 h 576000"/>
              <a:gd name="connsiteX2" fmla="*/ 288000 w 576000"/>
              <a:gd name="connsiteY2" fmla="*/ 576000 h 576000"/>
              <a:gd name="connsiteX3" fmla="*/ 0 w 576000"/>
              <a:gd name="connsiteY3" fmla="*/ 288000 h 576000"/>
              <a:gd name="connsiteX4" fmla="*/ 288000 w 576000"/>
              <a:gd name="connsiteY4" fmla="*/ 0 h 57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76000" h="576000">
                <a:moveTo>
                  <a:pt x="288000" y="0"/>
                </a:moveTo>
                <a:cubicBezTo>
                  <a:pt x="447058" y="0"/>
                  <a:pt x="576000" y="128942"/>
                  <a:pt x="576000" y="288000"/>
                </a:cubicBezTo>
                <a:cubicBezTo>
                  <a:pt x="576000" y="447058"/>
                  <a:pt x="447058" y="576000"/>
                  <a:pt x="288000" y="576000"/>
                </a:cubicBezTo>
                <a:cubicBezTo>
                  <a:pt x="128942" y="576000"/>
                  <a:pt x="0" y="447058"/>
                  <a:pt x="0" y="288000"/>
                </a:cubicBezTo>
                <a:cubicBezTo>
                  <a:pt x="0" y="128942"/>
                  <a:pt x="128942" y="0"/>
                  <a:pt x="288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0" tIns="72000" rIns="0" bIns="0">
            <a:norm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400">
                <a:solidFill>
                  <a:schemeClr val="bg1"/>
                </a:solidFill>
                <a:latin typeface="Font Awesome 5 Brands Regular" panose="02000503000000000000" pitchFamily="50" charset="2"/>
              </a:defRPr>
            </a:lvl1pPr>
          </a:lstStyle>
          <a:p>
            <a:pPr lvl="0"/>
            <a:r>
              <a:rPr lang="en-US" dirty="0"/>
              <a:t></a:t>
            </a:r>
          </a:p>
        </p:txBody>
      </p:sp>
    </p:spTree>
    <p:extLst>
      <p:ext uri="{BB962C8B-B14F-4D97-AF65-F5344CB8AC3E}">
        <p14:creationId xmlns:p14="http://schemas.microsoft.com/office/powerpoint/2010/main" val="2414005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collage -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1636799" y="1602000"/>
            <a:ext cx="10512000" cy="10512000"/>
          </a:xfrm>
          <a:custGeom>
            <a:avLst/>
            <a:gdLst>
              <a:gd name="connsiteX0" fmla="*/ 5273999 w 10547999"/>
              <a:gd name="connsiteY0" fmla="*/ 0 h 10548000"/>
              <a:gd name="connsiteX1" fmla="*/ 10547999 w 10547999"/>
              <a:gd name="connsiteY1" fmla="*/ 5274000 h 10548000"/>
              <a:gd name="connsiteX2" fmla="*/ 5273999 w 10547999"/>
              <a:gd name="connsiteY2" fmla="*/ 10548000 h 10548000"/>
              <a:gd name="connsiteX3" fmla="*/ 0 w 10547999"/>
              <a:gd name="connsiteY3" fmla="*/ 5274000 h 10548000"/>
              <a:gd name="connsiteX4" fmla="*/ 5273999 w 10547999"/>
              <a:gd name="connsiteY4" fmla="*/ 0 h 10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47999" h="10548000">
                <a:moveTo>
                  <a:pt x="5273999" y="0"/>
                </a:moveTo>
                <a:cubicBezTo>
                  <a:pt x="8186751" y="0"/>
                  <a:pt x="10547999" y="2361250"/>
                  <a:pt x="10547999" y="5274000"/>
                </a:cubicBezTo>
                <a:cubicBezTo>
                  <a:pt x="10547999" y="8186750"/>
                  <a:pt x="8186751" y="10548000"/>
                  <a:pt x="5273999" y="10548000"/>
                </a:cubicBezTo>
                <a:cubicBezTo>
                  <a:pt x="2361250" y="10548000"/>
                  <a:pt x="0" y="8186750"/>
                  <a:pt x="0" y="5274000"/>
                </a:cubicBezTo>
                <a:cubicBezTo>
                  <a:pt x="0" y="2361250"/>
                  <a:pt x="2361250" y="0"/>
                  <a:pt x="5273999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89857" y="5949549"/>
            <a:ext cx="8973343" cy="275152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, </a:t>
            </a:r>
            <a:r>
              <a:rPr lang="en-US" dirty="0" err="1"/>
              <a:t>porips</a:t>
            </a:r>
            <a:br>
              <a:rPr lang="en-US" dirty="0"/>
            </a:br>
            <a:r>
              <a:rPr lang="en-US" dirty="0" err="1"/>
              <a:t>umdolor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taaccumsan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eges</a:t>
            </a:r>
            <a:br>
              <a:rPr lang="en-US" dirty="0"/>
            </a:br>
            <a:r>
              <a:rPr lang="en-US" dirty="0" err="1"/>
              <a:t>tweas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setemporo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dicturemorho</a:t>
            </a:r>
            <a:r>
              <a:rPr lang="en-US" dirty="0"/>
              <a:t>.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390651" y="4157663"/>
            <a:ext cx="8972684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ABOUT US</a:t>
            </a:r>
          </a:p>
        </p:txBody>
      </p:sp>
    </p:spTree>
    <p:extLst>
      <p:ext uri="{BB962C8B-B14F-4D97-AF65-F5344CB8AC3E}">
        <p14:creationId xmlns:p14="http://schemas.microsoft.com/office/powerpoint/2010/main" val="3326979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collag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3754100" y="4168776"/>
            <a:ext cx="9237663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Why us?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753307" y="5957653"/>
            <a:ext cx="9238456" cy="34163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, </a:t>
            </a:r>
            <a:r>
              <a:rPr lang="en-US" dirty="0" err="1"/>
              <a:t>por</a:t>
            </a:r>
            <a:br>
              <a:rPr lang="en-US" dirty="0"/>
            </a:br>
            <a:r>
              <a:rPr lang="en-US" dirty="0" err="1"/>
              <a:t>taaccumsan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egestweas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setempor</a:t>
            </a:r>
            <a:r>
              <a:rPr lang="en-US" dirty="0"/>
              <a:t>. </a:t>
            </a:r>
            <a:r>
              <a:rPr lang="en-US" dirty="0" err="1"/>
              <a:t>Vestibulum</a:t>
            </a:r>
            <a:br>
              <a:rPr lang="en-US" dirty="0"/>
            </a:b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dicturem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rho</a:t>
            </a:r>
            <a:br>
              <a:rPr lang="en-US" dirty="0"/>
            </a:br>
            <a:r>
              <a:rPr lang="en-US" dirty="0" err="1"/>
              <a:t>ncuseled</a:t>
            </a:r>
            <a:r>
              <a:rPr lang="en-US" dirty="0"/>
              <a:t> </a:t>
            </a:r>
            <a:r>
              <a:rPr lang="en-US" dirty="0" err="1"/>
              <a:t>magpotna</a:t>
            </a:r>
            <a:r>
              <a:rPr lang="en-US" dirty="0"/>
              <a:t>, </a:t>
            </a:r>
            <a:r>
              <a:rPr lang="en-US" dirty="0" err="1"/>
              <a:t>noren</a:t>
            </a:r>
            <a:r>
              <a:rPr lang="en-US" dirty="0"/>
              <a:t> </a:t>
            </a:r>
            <a:r>
              <a:rPr lang="en-US" dirty="0" err="1"/>
              <a:t>vestibulums</a:t>
            </a:r>
            <a:r>
              <a:rPr lang="en-US" dirty="0"/>
              <a:t>.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678413" y="1602000"/>
            <a:ext cx="10512000" cy="10512000"/>
          </a:xfrm>
          <a:custGeom>
            <a:avLst/>
            <a:gdLst>
              <a:gd name="connsiteX0" fmla="*/ 5273999 w 10547999"/>
              <a:gd name="connsiteY0" fmla="*/ 0 h 10548000"/>
              <a:gd name="connsiteX1" fmla="*/ 10547999 w 10547999"/>
              <a:gd name="connsiteY1" fmla="*/ 5274000 h 10548000"/>
              <a:gd name="connsiteX2" fmla="*/ 5273999 w 10547999"/>
              <a:gd name="connsiteY2" fmla="*/ 10548000 h 10548000"/>
              <a:gd name="connsiteX3" fmla="*/ 0 w 10547999"/>
              <a:gd name="connsiteY3" fmla="*/ 5274000 h 10548000"/>
              <a:gd name="connsiteX4" fmla="*/ 5273999 w 10547999"/>
              <a:gd name="connsiteY4" fmla="*/ 0 h 10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47999" h="10548000">
                <a:moveTo>
                  <a:pt x="5273999" y="0"/>
                </a:moveTo>
                <a:cubicBezTo>
                  <a:pt x="8186751" y="0"/>
                  <a:pt x="10547999" y="2361250"/>
                  <a:pt x="10547999" y="5274000"/>
                </a:cubicBezTo>
                <a:cubicBezTo>
                  <a:pt x="10547999" y="8186750"/>
                  <a:pt x="8186751" y="10548000"/>
                  <a:pt x="5273999" y="10548000"/>
                </a:cubicBezTo>
                <a:cubicBezTo>
                  <a:pt x="2361250" y="10548000"/>
                  <a:pt x="0" y="8186750"/>
                  <a:pt x="0" y="5274000"/>
                </a:cubicBezTo>
                <a:cubicBezTo>
                  <a:pt x="0" y="2361250"/>
                  <a:pt x="2361250" y="0"/>
                  <a:pt x="5273999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55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22"/>
          </p:nvPr>
        </p:nvSpPr>
        <p:spPr>
          <a:xfrm>
            <a:off x="13126063" y="4302"/>
            <a:ext cx="11289533" cy="13715028"/>
          </a:xfrm>
          <a:custGeom>
            <a:avLst/>
            <a:gdLst>
              <a:gd name="connsiteX0" fmla="*/ 6852291 w 11289533"/>
              <a:gd name="connsiteY0" fmla="*/ 0 h 13715028"/>
              <a:gd name="connsiteX1" fmla="*/ 11289533 w 11289533"/>
              <a:gd name="connsiteY1" fmla="*/ 0 h 13715028"/>
              <a:gd name="connsiteX2" fmla="*/ 11270483 w 11289533"/>
              <a:gd name="connsiteY2" fmla="*/ 13715028 h 13715028"/>
              <a:gd name="connsiteX3" fmla="*/ 6852291 w 11289533"/>
              <a:gd name="connsiteY3" fmla="*/ 13704582 h 13715028"/>
              <a:gd name="connsiteX4" fmla="*/ 0 w 11289533"/>
              <a:gd name="connsiteY4" fmla="*/ 6852291 h 13715028"/>
              <a:gd name="connsiteX5" fmla="*/ 6852291 w 11289533"/>
              <a:gd name="connsiteY5" fmla="*/ 0 h 13715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89533" h="13715028">
                <a:moveTo>
                  <a:pt x="6852291" y="0"/>
                </a:moveTo>
                <a:lnTo>
                  <a:pt x="11289533" y="0"/>
                </a:lnTo>
                <a:cubicBezTo>
                  <a:pt x="11289533" y="4578026"/>
                  <a:pt x="11270483" y="9137002"/>
                  <a:pt x="11270483" y="13715028"/>
                </a:cubicBezTo>
                <a:lnTo>
                  <a:pt x="6852291" y="13704582"/>
                </a:lnTo>
                <a:cubicBezTo>
                  <a:pt x="3067875" y="13704582"/>
                  <a:pt x="0" y="10636707"/>
                  <a:pt x="0" y="6852291"/>
                </a:cubicBezTo>
                <a:cubicBezTo>
                  <a:pt x="0" y="3067875"/>
                  <a:pt x="3067875" y="0"/>
                  <a:pt x="6852291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672431" y="4157663"/>
            <a:ext cx="9237663" cy="317009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Potential</a:t>
            </a:r>
            <a:br>
              <a:rPr lang="en-US" dirty="0"/>
            </a:br>
            <a:r>
              <a:rPr lang="en-US" dirty="0"/>
              <a:t>Tech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671638" y="7548956"/>
            <a:ext cx="9238456" cy="270073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, </a:t>
            </a:r>
            <a:r>
              <a:rPr lang="en-US" dirty="0" err="1"/>
              <a:t>porota</a:t>
            </a:r>
            <a:r>
              <a:rPr lang="en-US" dirty="0"/>
              <a:t> </a:t>
            </a:r>
            <a:r>
              <a:rPr lang="en-US" dirty="0" err="1"/>
              <a:t>ccumsan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egestweas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tristiqu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setempor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facils</a:t>
            </a:r>
            <a:r>
              <a:rPr lang="en-US" dirty="0"/>
              <a:t> is </a:t>
            </a:r>
            <a:r>
              <a:rPr lang="en-US" dirty="0" err="1"/>
              <a:t>dicturem</a:t>
            </a:r>
            <a:r>
              <a:rPr lang="en-US" dirty="0"/>
              <a:t> </a:t>
            </a:r>
            <a:r>
              <a:rPr lang="en-US" dirty="0" err="1"/>
              <a:t>stibulum</a:t>
            </a:r>
            <a:r>
              <a:rPr lang="en-US" dirty="0"/>
              <a:t> rho </a:t>
            </a:r>
            <a:r>
              <a:rPr lang="en-US" dirty="0" err="1"/>
              <a:t>ncuseled</a:t>
            </a:r>
            <a:r>
              <a:rPr lang="en-US" dirty="0"/>
              <a:t> </a:t>
            </a:r>
            <a:r>
              <a:rPr lang="en-US" dirty="0" err="1"/>
              <a:t>magpot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013055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11297265" cy="13745497"/>
          </a:xfrm>
          <a:custGeom>
            <a:avLst/>
            <a:gdLst>
              <a:gd name="connsiteX0" fmla="*/ 0 w 11297265"/>
              <a:gd name="connsiteY0" fmla="*/ 0 h 13745497"/>
              <a:gd name="connsiteX1" fmla="*/ 4439265 w 11297265"/>
              <a:gd name="connsiteY1" fmla="*/ 0 h 13745497"/>
              <a:gd name="connsiteX2" fmla="*/ 11297265 w 11297265"/>
              <a:gd name="connsiteY2" fmla="*/ 6858000 h 13745497"/>
              <a:gd name="connsiteX3" fmla="*/ 4439265 w 11297265"/>
              <a:gd name="connsiteY3" fmla="*/ 13716000 h 13745497"/>
              <a:gd name="connsiteX4" fmla="*/ 1 w 11297265"/>
              <a:gd name="connsiteY4" fmla="*/ 13745497 h 13745497"/>
              <a:gd name="connsiteX5" fmla="*/ 0 w 11297265"/>
              <a:gd name="connsiteY5" fmla="*/ 0 h 13745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97265" h="13745497">
                <a:moveTo>
                  <a:pt x="0" y="0"/>
                </a:moveTo>
                <a:lnTo>
                  <a:pt x="4439265" y="0"/>
                </a:lnTo>
                <a:cubicBezTo>
                  <a:pt x="8226834" y="0"/>
                  <a:pt x="11297265" y="3070431"/>
                  <a:pt x="11297265" y="6858000"/>
                </a:cubicBezTo>
                <a:cubicBezTo>
                  <a:pt x="11297265" y="10645569"/>
                  <a:pt x="8226834" y="13716000"/>
                  <a:pt x="4439265" y="13716000"/>
                </a:cubicBezTo>
                <a:lnTo>
                  <a:pt x="1" y="13745497"/>
                </a:lnTo>
                <a:cubicBezTo>
                  <a:pt x="1" y="9163665"/>
                  <a:pt x="0" y="4581832"/>
                  <a:pt x="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704225" y="4157663"/>
            <a:ext cx="9237663" cy="317009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Tech is</a:t>
            </a:r>
            <a:br>
              <a:rPr lang="en-US" dirty="0"/>
            </a:br>
            <a:r>
              <a:rPr lang="en-US" dirty="0"/>
              <a:t>Better Way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2703432" y="7548956"/>
            <a:ext cx="9238456" cy="270073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, </a:t>
            </a:r>
            <a:r>
              <a:rPr lang="en-US" dirty="0" err="1"/>
              <a:t>porota</a:t>
            </a:r>
            <a:r>
              <a:rPr lang="en-US" dirty="0"/>
              <a:t> </a:t>
            </a:r>
            <a:r>
              <a:rPr lang="en-US" dirty="0" err="1"/>
              <a:t>ccumsan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egestweas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tristiqu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setempor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facils</a:t>
            </a:r>
            <a:r>
              <a:rPr lang="en-US" dirty="0"/>
              <a:t> is </a:t>
            </a:r>
            <a:r>
              <a:rPr lang="en-US" dirty="0" err="1"/>
              <a:t>dicturem</a:t>
            </a:r>
            <a:r>
              <a:rPr lang="en-US" dirty="0"/>
              <a:t> </a:t>
            </a:r>
            <a:r>
              <a:rPr lang="en-US" dirty="0" err="1"/>
              <a:t>stibulum</a:t>
            </a:r>
            <a:r>
              <a:rPr lang="en-US" dirty="0"/>
              <a:t> rho </a:t>
            </a:r>
            <a:r>
              <a:rPr lang="en-US" dirty="0" err="1"/>
              <a:t>ncuseled</a:t>
            </a:r>
            <a:r>
              <a:rPr lang="en-US" dirty="0"/>
              <a:t> </a:t>
            </a:r>
            <a:r>
              <a:rPr lang="en-US" dirty="0" err="1"/>
              <a:t>magpot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631886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ottom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26"/>
          </p:nvPr>
        </p:nvSpPr>
        <p:spPr>
          <a:xfrm>
            <a:off x="6934413" y="8444125"/>
            <a:ext cx="10511999" cy="5256000"/>
          </a:xfrm>
          <a:custGeom>
            <a:avLst/>
            <a:gdLst>
              <a:gd name="connsiteX0" fmla="*/ 5256000 w 10511999"/>
              <a:gd name="connsiteY0" fmla="*/ 0 h 5256000"/>
              <a:gd name="connsiteX1" fmla="*/ 10511999 w 10511999"/>
              <a:gd name="connsiteY1" fmla="*/ 5256000 h 5256000"/>
              <a:gd name="connsiteX2" fmla="*/ 0 w 10511999"/>
              <a:gd name="connsiteY2" fmla="*/ 5256000 h 5256000"/>
              <a:gd name="connsiteX3" fmla="*/ 5256000 w 10511999"/>
              <a:gd name="connsiteY3" fmla="*/ 0 h 525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11999" h="5256000">
                <a:moveTo>
                  <a:pt x="5256000" y="0"/>
                </a:moveTo>
                <a:cubicBezTo>
                  <a:pt x="8158808" y="0"/>
                  <a:pt x="10511999" y="2353192"/>
                  <a:pt x="10511999" y="5256000"/>
                </a:cubicBezTo>
                <a:lnTo>
                  <a:pt x="0" y="5256000"/>
                </a:lnTo>
                <a:cubicBezTo>
                  <a:pt x="0" y="2353192"/>
                  <a:pt x="2353192" y="0"/>
                  <a:pt x="5256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390651" y="5400474"/>
            <a:ext cx="21600900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dui. </a:t>
            </a:r>
            <a:r>
              <a:rPr lang="en-US" dirty="0" err="1"/>
              <a:t>Sed</a:t>
            </a:r>
            <a:r>
              <a:rPr lang="en-US" dirty="0"/>
              <a:t> ac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r>
              <a:rPr lang="en-US" dirty="0" err="1"/>
              <a:t>Aliqua</a:t>
            </a:r>
            <a:r>
              <a:rPr lang="en-US" dirty="0"/>
              <a:t> </a:t>
            </a:r>
            <a:r>
              <a:rPr lang="en-US" dirty="0" err="1"/>
              <a:t>miaculis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dicturem</a:t>
            </a:r>
            <a:r>
              <a:rPr lang="en-US" dirty="0"/>
              <a:t> </a:t>
            </a:r>
            <a:r>
              <a:rPr lang="en-US" dirty="0" err="1"/>
              <a:t>stibulum</a:t>
            </a:r>
            <a:r>
              <a:rPr lang="en-US" dirty="0"/>
              <a:t> rho </a:t>
            </a:r>
            <a:r>
              <a:rPr lang="en-US" dirty="0" err="1"/>
              <a:t>ncuse</a:t>
            </a:r>
            <a:r>
              <a:rPr lang="en-US" dirty="0"/>
              <a:t> </a:t>
            </a:r>
            <a:r>
              <a:rPr lang="en-US" dirty="0" err="1"/>
              <a:t>sitamet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90650" y="3584576"/>
            <a:ext cx="21600900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Making Better Future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8607228" y="1889701"/>
            <a:ext cx="4384534" cy="86177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objectives</a:t>
            </a:r>
          </a:p>
        </p:txBody>
      </p:sp>
    </p:spTree>
    <p:extLst>
      <p:ext uri="{BB962C8B-B14F-4D97-AF65-F5344CB8AC3E}">
        <p14:creationId xmlns:p14="http://schemas.microsoft.com/office/powerpoint/2010/main" val="21823027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671638" y="6323013"/>
            <a:ext cx="20952387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Software for Solution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671637" y="8141956"/>
            <a:ext cx="20952387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dui. </a:t>
            </a:r>
            <a:r>
              <a:rPr lang="en-US" dirty="0" err="1"/>
              <a:t>Sed</a:t>
            </a:r>
            <a:r>
              <a:rPr lang="en-US" dirty="0"/>
              <a:t> ac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r>
              <a:rPr lang="en-US" dirty="0" err="1"/>
              <a:t>Aliqua</a:t>
            </a:r>
            <a:r>
              <a:rPr lang="en-US" dirty="0"/>
              <a:t> </a:t>
            </a:r>
            <a:r>
              <a:rPr lang="en-US" dirty="0" err="1"/>
              <a:t>miaculis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dicturem</a:t>
            </a:r>
            <a:r>
              <a:rPr lang="en-US" dirty="0"/>
              <a:t> </a:t>
            </a:r>
            <a:r>
              <a:rPr lang="en-US" dirty="0" err="1"/>
              <a:t>stibulum</a:t>
            </a:r>
            <a:r>
              <a:rPr lang="en-US" dirty="0"/>
              <a:t> rho </a:t>
            </a:r>
            <a:r>
              <a:rPr lang="en-US" dirty="0" err="1"/>
              <a:t>ncuse</a:t>
            </a:r>
            <a:r>
              <a:rPr lang="en-US" dirty="0"/>
              <a:t> </a:t>
            </a:r>
            <a:r>
              <a:rPr lang="en-US" dirty="0" err="1"/>
              <a:t>sitamet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6934413" y="0"/>
            <a:ext cx="10511999" cy="5256000"/>
          </a:xfrm>
          <a:custGeom>
            <a:avLst/>
            <a:gdLst>
              <a:gd name="connsiteX0" fmla="*/ 0 w 10511999"/>
              <a:gd name="connsiteY0" fmla="*/ 0 h 5256000"/>
              <a:gd name="connsiteX1" fmla="*/ 10511999 w 10511999"/>
              <a:gd name="connsiteY1" fmla="*/ 0 h 5256000"/>
              <a:gd name="connsiteX2" fmla="*/ 5256000 w 10511999"/>
              <a:gd name="connsiteY2" fmla="*/ 5256000 h 5256000"/>
              <a:gd name="connsiteX3" fmla="*/ 0 w 10511999"/>
              <a:gd name="connsiteY3" fmla="*/ 0 h 525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11999" h="5256000">
                <a:moveTo>
                  <a:pt x="0" y="0"/>
                </a:moveTo>
                <a:lnTo>
                  <a:pt x="10511999" y="0"/>
                </a:lnTo>
                <a:cubicBezTo>
                  <a:pt x="10511999" y="2902809"/>
                  <a:pt x="8158809" y="5256000"/>
                  <a:pt x="5256000" y="5256000"/>
                </a:cubicBezTo>
                <a:cubicBezTo>
                  <a:pt x="2353191" y="5256000"/>
                  <a:pt x="0" y="2902809"/>
                  <a:pt x="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5792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390650" y="3974373"/>
            <a:ext cx="21601113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What we do?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649173" y="6616832"/>
            <a:ext cx="6608764" cy="275152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ipsumdol</a:t>
            </a:r>
            <a:r>
              <a:rPr lang="en-US" dirty="0"/>
              <a:t> </a:t>
            </a:r>
            <a:r>
              <a:rPr lang="en-US" dirty="0" err="1"/>
              <a:t>orsitew</a:t>
            </a:r>
            <a:r>
              <a:rPr lang="en-US" dirty="0"/>
              <a:t> </a:t>
            </a:r>
            <a:r>
              <a:rPr lang="en-US" dirty="0" err="1"/>
              <a:t>eria</a:t>
            </a:r>
            <a:r>
              <a:rPr lang="en-US" dirty="0"/>
              <a:t> met,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cteturpot</a:t>
            </a:r>
            <a:r>
              <a:rPr lang="en-US" dirty="0"/>
              <a:t> </a:t>
            </a:r>
            <a:r>
              <a:rPr lang="en-US" dirty="0" err="1"/>
              <a:t>impero</a:t>
            </a:r>
            <a:br>
              <a:rPr lang="uk-UA" dirty="0"/>
            </a:br>
            <a:r>
              <a:rPr lang="en-US" dirty="0"/>
              <a:t>diet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orsitew</a:t>
            </a:r>
            <a:r>
              <a:rPr lang="en-US" dirty="0"/>
              <a:t> </a:t>
            </a:r>
            <a:r>
              <a:rPr lang="en-US" dirty="0" err="1"/>
              <a:t>eriamete</a:t>
            </a:r>
            <a:r>
              <a:rPr lang="en-US" dirty="0"/>
              <a:t>,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cteturpo</a:t>
            </a:r>
            <a:r>
              <a:rPr lang="en-US" dirty="0"/>
              <a:t> </a:t>
            </a:r>
            <a:r>
              <a:rPr lang="en-US" dirty="0" err="1"/>
              <a:t>wertopew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5" hasCustomPrompt="1"/>
          </p:nvPr>
        </p:nvSpPr>
        <p:spPr>
          <a:xfrm>
            <a:off x="1671633" y="5742107"/>
            <a:ext cx="6586303" cy="86177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Quality</a:t>
            </a:r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016087" y="5742107"/>
            <a:ext cx="6608764" cy="86177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technology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16382999" y="5742107"/>
            <a:ext cx="6608764" cy="86177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creativity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9016087" y="6616832"/>
            <a:ext cx="6608763" cy="275152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Etialacinia</a:t>
            </a:r>
            <a:r>
              <a:rPr lang="en-US" dirty="0"/>
              <a:t> </a:t>
            </a:r>
            <a:r>
              <a:rPr lang="en-US" dirty="0" err="1"/>
              <a:t>fermen</a:t>
            </a:r>
            <a:r>
              <a:rPr lang="en-US" dirty="0"/>
              <a:t> </a:t>
            </a:r>
            <a:r>
              <a:rPr lang="en-US" dirty="0" err="1"/>
              <a:t>pitumerop</a:t>
            </a:r>
            <a:r>
              <a:rPr lang="en-US" dirty="0"/>
              <a:t> </a:t>
            </a:r>
            <a:r>
              <a:rPr lang="en-US" dirty="0" err="1"/>
              <a:t>estnon</a:t>
            </a:r>
            <a:r>
              <a:rPr lang="en-US" dirty="0"/>
              <a:t> </a:t>
            </a:r>
            <a:r>
              <a:rPr lang="en-US" dirty="0" err="1"/>
              <a:t>lobaecnas</a:t>
            </a:r>
            <a:r>
              <a:rPr lang="en-US" dirty="0"/>
              <a:t> </a:t>
            </a:r>
            <a:r>
              <a:rPr lang="en-US" dirty="0" err="1"/>
              <a:t>renerowek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</a:t>
            </a:r>
            <a:r>
              <a:rPr lang="en-US" dirty="0"/>
              <a:t> </a:t>
            </a:r>
            <a:r>
              <a:rPr lang="en-US" dirty="0" err="1"/>
              <a:t>uwerat</a:t>
            </a:r>
            <a:r>
              <a:rPr lang="en-US" dirty="0"/>
              <a:t> </a:t>
            </a:r>
            <a:r>
              <a:rPr lang="en-US" dirty="0" err="1"/>
              <a:t>orasat</a:t>
            </a:r>
            <a:r>
              <a:rPr lang="en-US" dirty="0"/>
              <a:t> </a:t>
            </a:r>
            <a:r>
              <a:rPr lang="en-US" dirty="0" err="1"/>
              <a:t>sitew</a:t>
            </a:r>
            <a:r>
              <a:rPr lang="en-US" dirty="0"/>
              <a:t> </a:t>
            </a:r>
            <a:r>
              <a:rPr lang="en-US" dirty="0" err="1"/>
              <a:t>eriamet</a:t>
            </a:r>
            <a:r>
              <a:rPr lang="en-US" dirty="0"/>
              <a:t>, </a:t>
            </a:r>
            <a:r>
              <a:rPr lang="en-US" dirty="0" err="1"/>
              <a:t>consete</a:t>
            </a:r>
            <a:r>
              <a:rPr lang="en-US" dirty="0"/>
              <a:t>.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6383000" y="6616832"/>
            <a:ext cx="6608764" cy="275152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</a:t>
            </a:r>
            <a:r>
              <a:rPr lang="en-US" dirty="0"/>
              <a:t> </a:t>
            </a:r>
            <a:r>
              <a:rPr lang="en-US" dirty="0" err="1"/>
              <a:t>rewtop</a:t>
            </a:r>
            <a:r>
              <a:rPr lang="en-US" dirty="0"/>
              <a:t> </a:t>
            </a:r>
            <a:r>
              <a:rPr lang="en-US" dirty="0" err="1"/>
              <a:t>oprdietlectus</a:t>
            </a:r>
            <a:r>
              <a:rPr lang="en-US" dirty="0"/>
              <a:t>, </a:t>
            </a:r>
            <a:r>
              <a:rPr lang="en-US" dirty="0" err="1"/>
              <a:t>sitamrhret</a:t>
            </a:r>
            <a:br>
              <a:rPr lang="en-US" dirty="0"/>
            </a:b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liquam</a:t>
            </a:r>
            <a:r>
              <a:rPr lang="en-US" dirty="0"/>
              <a:t> </a:t>
            </a:r>
            <a:r>
              <a:rPr lang="en-US" dirty="0" err="1"/>
              <a:t>orsiterowi</a:t>
            </a:r>
            <a:r>
              <a:rPr lang="en-US" dirty="0"/>
              <a:t> </a:t>
            </a:r>
            <a:r>
              <a:rPr lang="en-US" dirty="0" err="1"/>
              <a:t>eriamet</a:t>
            </a:r>
            <a:r>
              <a:rPr lang="en-US" dirty="0"/>
              <a:t>,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816600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o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714219" y="3977306"/>
            <a:ext cx="21277544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Our goals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4273773" y="10800610"/>
            <a:ext cx="4438929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Quick solutions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9970948" y="10800610"/>
            <a:ext cx="4438929" cy="70634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Primacy</a:t>
            </a:r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15668123" y="10800610"/>
            <a:ext cx="4438929" cy="70634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New ideas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1671637" y="5742916"/>
            <a:ext cx="21320126" cy="14219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porta. Maecenas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, </a:t>
            </a:r>
            <a:r>
              <a:rPr lang="en-US" dirty="0" err="1"/>
              <a:t>acsodales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Proin</a:t>
            </a:r>
            <a:br>
              <a:rPr lang="uk-UA" dirty="0"/>
            </a:br>
            <a:r>
              <a:rPr lang="en-US" dirty="0" err="1"/>
              <a:t>ferme</a:t>
            </a:r>
            <a:r>
              <a:rPr lang="en-US" dirty="0"/>
              <a:t> </a:t>
            </a:r>
            <a:r>
              <a:rPr lang="en-US" dirty="0" err="1"/>
              <a:t>pitumerop</a:t>
            </a:r>
            <a:r>
              <a:rPr lang="en-US" dirty="0"/>
              <a:t> tem </a:t>
            </a:r>
            <a:r>
              <a:rPr lang="en-US" dirty="0" err="1"/>
              <a:t>pusdiam</a:t>
            </a:r>
            <a:r>
              <a:rPr lang="en-US" dirty="0"/>
              <a:t> in dictum </a:t>
            </a:r>
            <a:r>
              <a:rPr lang="en-US" dirty="0" err="1"/>
              <a:t>consectetur</a:t>
            </a:r>
            <a:r>
              <a:rPr lang="en-US" dirty="0"/>
              <a:t>. In </a:t>
            </a:r>
            <a:r>
              <a:rPr lang="en-US" dirty="0" err="1"/>
              <a:t>enimi</a:t>
            </a:r>
            <a:r>
              <a:rPr lang="en-US" dirty="0"/>
              <a:t>, </a:t>
            </a:r>
            <a:r>
              <a:rPr lang="en-US" dirty="0" err="1"/>
              <a:t>variusvitae</a:t>
            </a:r>
            <a:r>
              <a:rPr lang="en-US" dirty="0"/>
              <a:t> </a:t>
            </a:r>
            <a:r>
              <a:rPr lang="en-US" dirty="0" err="1"/>
              <a:t>velitvel</a:t>
            </a:r>
            <a:r>
              <a:rPr lang="en-US" dirty="0"/>
              <a:t>,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imper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8397369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lu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671637" y="5690187"/>
            <a:ext cx="6655860" cy="34163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quistortor</a:t>
            </a:r>
            <a:r>
              <a:rPr lang="en-US" dirty="0"/>
              <a:t> </a:t>
            </a:r>
            <a:r>
              <a:rPr lang="en-US" dirty="0" err="1"/>
              <a:t>terwel</a:t>
            </a:r>
            <a:r>
              <a:rPr lang="en-US" dirty="0"/>
              <a:t> </a:t>
            </a:r>
            <a:r>
              <a:rPr lang="en-US" dirty="0" err="1"/>
              <a:t>efen</a:t>
            </a:r>
            <a:r>
              <a:rPr lang="en-US" dirty="0"/>
              <a:t>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nequ</a:t>
            </a:r>
            <a:r>
              <a:rPr lang="en-US" dirty="0"/>
              <a:t>, volt </a:t>
            </a:r>
            <a:r>
              <a:rPr lang="en-US" dirty="0" err="1"/>
              <a:t>patjusto</a:t>
            </a:r>
            <a:r>
              <a:rPr lang="en-US" dirty="0"/>
              <a:t>. </a:t>
            </a:r>
            <a:r>
              <a:rPr lang="en-US" dirty="0" err="1"/>
              <a:t>Namto</a:t>
            </a:r>
            <a:r>
              <a:rPr lang="en-US" dirty="0"/>
              <a:t> </a:t>
            </a:r>
            <a:r>
              <a:rPr lang="en-US" dirty="0" err="1"/>
              <a:t>vestibul</a:t>
            </a:r>
            <a:r>
              <a:rPr lang="en-US" dirty="0"/>
              <a:t> um </a:t>
            </a:r>
            <a:r>
              <a:rPr lang="en-US" dirty="0" err="1"/>
              <a:t>lucturots</a:t>
            </a:r>
            <a:r>
              <a:rPr lang="en-US" dirty="0"/>
              <a:t>. Lorem </a:t>
            </a:r>
            <a:r>
              <a:rPr lang="en-US" dirty="0" err="1"/>
              <a:t>ipsudolor</a:t>
            </a:r>
            <a:r>
              <a:rPr lang="en-US" dirty="0"/>
              <a:t> sit. </a:t>
            </a:r>
            <a:r>
              <a:rPr lang="en-US" dirty="0" err="1"/>
              <a:t>Maece</a:t>
            </a:r>
            <a:r>
              <a:rPr lang="en-US" dirty="0"/>
              <a:t> </a:t>
            </a:r>
            <a:r>
              <a:rPr lang="en-US" dirty="0" err="1"/>
              <a:t>nasornare</a:t>
            </a:r>
            <a:r>
              <a:rPr lang="en-US" dirty="0"/>
              <a:t> </a:t>
            </a:r>
            <a:r>
              <a:rPr lang="en-US" dirty="0" err="1"/>
              <a:t>sedt</a:t>
            </a:r>
            <a:r>
              <a:rPr lang="en-US" dirty="0"/>
              <a:t> </a:t>
            </a:r>
            <a:r>
              <a:rPr lang="en-US" dirty="0" err="1"/>
              <a:t>orteleifend</a:t>
            </a:r>
            <a:r>
              <a:rPr lang="en-US" dirty="0"/>
              <a:t>.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9003770" y="5690187"/>
            <a:ext cx="6655860" cy="34163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</a:t>
            </a:r>
            <a:br>
              <a:rPr lang="uk-UA" dirty="0"/>
            </a:br>
            <a:r>
              <a:rPr lang="en-US" dirty="0"/>
              <a:t>us,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rhoncud</a:t>
            </a:r>
            <a:r>
              <a:rPr lang="en-US" dirty="0"/>
              <a:t>. </a:t>
            </a:r>
            <a:r>
              <a:rPr lang="en-US" dirty="0" err="1"/>
              <a:t>Sedac</a:t>
            </a:r>
            <a:r>
              <a:rPr lang="en-US" dirty="0"/>
              <a:t> </a:t>
            </a:r>
            <a:r>
              <a:rPr lang="en-US" dirty="0" err="1"/>
              <a:t>nequewe</a:t>
            </a:r>
            <a:r>
              <a:rPr lang="en-US" dirty="0"/>
              <a:t> </a:t>
            </a:r>
            <a:r>
              <a:rPr lang="en-US" dirty="0" err="1"/>
              <a:t>rewtyiw</a:t>
            </a:r>
            <a:r>
              <a:rPr lang="en-US" dirty="0"/>
              <a:t> </a:t>
            </a:r>
            <a:r>
              <a:rPr lang="en-US" dirty="0" err="1"/>
              <a:t>powerower</a:t>
            </a:r>
            <a:r>
              <a:rPr lang="en-US" dirty="0"/>
              <a:t> </a:t>
            </a:r>
            <a:r>
              <a:rPr lang="en-US" dirty="0" err="1"/>
              <a:t>oper</a:t>
            </a:r>
            <a:r>
              <a:rPr lang="en-US" dirty="0"/>
              <a:t>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turadipiwers</a:t>
            </a:r>
            <a:r>
              <a:rPr lang="en-US" dirty="0"/>
              <a:t>.</a:t>
            </a:r>
            <a:br>
              <a:rPr lang="uk-UA" dirty="0"/>
            </a:b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portti</a:t>
            </a:r>
            <a:r>
              <a:rPr lang="en-US" dirty="0"/>
              <a:t> </a:t>
            </a:r>
            <a:r>
              <a:rPr lang="en-US" dirty="0" err="1"/>
              <a:t>rdiam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vohonc</a:t>
            </a:r>
            <a:r>
              <a:rPr lang="en-US" dirty="0"/>
              <a:t>.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6335903" y="5690187"/>
            <a:ext cx="6655860" cy="34163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dictumrete</a:t>
            </a:r>
            <a:r>
              <a:rPr lang="en-US" dirty="0"/>
              <a:t> rats </a:t>
            </a:r>
            <a:r>
              <a:rPr lang="en-US" dirty="0" err="1"/>
              <a:t>itamet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acul</a:t>
            </a:r>
            <a:r>
              <a:rPr lang="en-US" dirty="0"/>
              <a:t> is </a:t>
            </a:r>
            <a:r>
              <a:rPr lang="en-US" dirty="0" err="1"/>
              <a:t>interdum</a:t>
            </a:r>
            <a:r>
              <a:rPr lang="en-US" dirty="0"/>
              <a:t>.</a:t>
            </a:r>
            <a:br>
              <a:rPr lang="uk-UA" dirty="0"/>
            </a:br>
            <a:r>
              <a:rPr lang="en-US" dirty="0" err="1"/>
              <a:t>Sed</a:t>
            </a:r>
            <a:r>
              <a:rPr lang="en-US" dirty="0"/>
              <a:t> wert </a:t>
            </a:r>
            <a:r>
              <a:rPr lang="en-US" dirty="0" err="1"/>
              <a:t>dictu</a:t>
            </a:r>
            <a:r>
              <a:rPr lang="en-US" dirty="0"/>
              <a:t> </a:t>
            </a:r>
            <a:r>
              <a:rPr lang="en-US" dirty="0" err="1"/>
              <a:t>maugue</a:t>
            </a:r>
            <a:r>
              <a:rPr lang="en-US" dirty="0"/>
              <a:t> </a:t>
            </a:r>
            <a:r>
              <a:rPr lang="en-US" dirty="0" err="1"/>
              <a:t>torto</a:t>
            </a:r>
            <a:r>
              <a:rPr lang="en-US" dirty="0"/>
              <a:t> </a:t>
            </a:r>
            <a:r>
              <a:rPr lang="en-US" dirty="0" err="1"/>
              <a:t>recenaso</a:t>
            </a:r>
            <a:r>
              <a:rPr lang="en-US" dirty="0"/>
              <a:t> </a:t>
            </a:r>
            <a:r>
              <a:rPr lang="en-US" dirty="0" err="1"/>
              <a:t>rnare</a:t>
            </a:r>
            <a:r>
              <a:rPr lang="en-US" dirty="0"/>
              <a:t> </a:t>
            </a:r>
            <a:r>
              <a:rPr lang="en-US" dirty="0" err="1"/>
              <a:t>sedtor</a:t>
            </a:r>
            <a:r>
              <a:rPr lang="en-US" dirty="0"/>
              <a:t>. Seder </a:t>
            </a:r>
            <a:r>
              <a:rPr lang="en-US" dirty="0" err="1"/>
              <a:t>acneq</a:t>
            </a:r>
            <a:r>
              <a:rPr lang="en-US" dirty="0"/>
              <a:t> </a:t>
            </a:r>
            <a:r>
              <a:rPr lang="en-US" dirty="0" err="1"/>
              <a:t>uewe</a:t>
            </a:r>
            <a:r>
              <a:rPr lang="en-US" dirty="0"/>
              <a:t> </a:t>
            </a:r>
            <a:r>
              <a:rPr lang="en-US" dirty="0" err="1"/>
              <a:t>rewtwer</a:t>
            </a:r>
            <a:r>
              <a:rPr lang="en-US" dirty="0"/>
              <a:t> </a:t>
            </a:r>
            <a:r>
              <a:rPr lang="en-US" dirty="0" err="1"/>
              <a:t>werop</a:t>
            </a:r>
            <a:r>
              <a:rPr lang="en-US" dirty="0"/>
              <a:t>.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671639" y="4273703"/>
            <a:ext cx="20940712" cy="132343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80000"/>
              </a:lnSpc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Our values</a:t>
            </a:r>
          </a:p>
        </p:txBody>
      </p:sp>
    </p:spTree>
    <p:extLst>
      <p:ext uri="{BB962C8B-B14F-4D97-AF65-F5344CB8AC3E}">
        <p14:creationId xmlns:p14="http://schemas.microsoft.com/office/powerpoint/2010/main" val="22071448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9958413" y="5237163"/>
            <a:ext cx="4464000" cy="4464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3671913" y="5237163"/>
            <a:ext cx="4464000" cy="4464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26"/>
          </p:nvPr>
        </p:nvSpPr>
        <p:spPr>
          <a:xfrm>
            <a:off x="16244913" y="5237163"/>
            <a:ext cx="4464000" cy="4464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3389313" y="10098088"/>
            <a:ext cx="5029200" cy="86177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Jane Smith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8" hasCustomPrompt="1"/>
          </p:nvPr>
        </p:nvSpPr>
        <p:spPr>
          <a:xfrm>
            <a:off x="9675813" y="10098088"/>
            <a:ext cx="5029200" cy="86177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John Smith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9" hasCustomPrompt="1"/>
          </p:nvPr>
        </p:nvSpPr>
        <p:spPr>
          <a:xfrm>
            <a:off x="15962313" y="10098088"/>
            <a:ext cx="5029200" cy="86177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Jane Doe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3389313" y="10863420"/>
            <a:ext cx="5029199" cy="70634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CEO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9675814" y="10863420"/>
            <a:ext cx="5029199" cy="70634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Administration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15962313" y="10863420"/>
            <a:ext cx="5029199" cy="70634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Operations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714219" y="3617913"/>
            <a:ext cx="20898131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Our TEAM</a:t>
            </a:r>
          </a:p>
        </p:txBody>
      </p:sp>
    </p:spTree>
    <p:extLst>
      <p:ext uri="{BB962C8B-B14F-4D97-AF65-F5344CB8AC3E}">
        <p14:creationId xmlns:p14="http://schemas.microsoft.com/office/powerpoint/2010/main" val="1168869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234135" y="3644047"/>
            <a:ext cx="17912556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Table of 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5047557" y="5444272"/>
            <a:ext cx="4376062" cy="573490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lnSpc>
                <a:spcPts val="8800"/>
              </a:lnSpc>
              <a:spcBef>
                <a:spcPts val="0"/>
              </a:spcBef>
              <a:buNone/>
              <a:defRPr sz="4500" b="1"/>
            </a:lvl1pPr>
          </a:lstStyle>
          <a:p>
            <a:pPr lvl="0"/>
            <a:r>
              <a:rPr lang="en-US" dirty="0"/>
              <a:t>Introduction</a:t>
            </a:r>
            <a:br>
              <a:rPr lang="en-US" dirty="0"/>
            </a:br>
            <a:r>
              <a:rPr lang="en-US" dirty="0"/>
              <a:t>Stories</a:t>
            </a:r>
            <a:br>
              <a:rPr lang="en-US" dirty="0"/>
            </a:br>
            <a:r>
              <a:rPr lang="en-US" dirty="0"/>
              <a:t>Infographics</a:t>
            </a:r>
            <a:br>
              <a:rPr lang="en-US" dirty="0"/>
            </a:br>
            <a:r>
              <a:rPr lang="en-US" dirty="0"/>
              <a:t>Summary</a:t>
            </a:r>
            <a:br>
              <a:rPr lang="en-US" dirty="0"/>
            </a:br>
            <a:r>
              <a:rPr lang="en-US" dirty="0"/>
              <a:t>Contacts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8218429" y="5444272"/>
            <a:ext cx="1536421" cy="573490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ts val="8800"/>
              </a:lnSpc>
              <a:spcBef>
                <a:spcPts val="0"/>
              </a:spcBef>
              <a:buNone/>
              <a:defRPr sz="4500" b="1"/>
            </a:lvl1pPr>
          </a:lstStyle>
          <a:p>
            <a:pPr lvl="0"/>
            <a:r>
              <a:rPr lang="en-US" dirty="0"/>
              <a:t>02</a:t>
            </a:r>
            <a:br>
              <a:rPr lang="en-US" dirty="0"/>
            </a:br>
            <a:r>
              <a:rPr lang="en-US" dirty="0"/>
              <a:t>04</a:t>
            </a:r>
            <a:br>
              <a:rPr lang="en-US" dirty="0"/>
            </a:br>
            <a:r>
              <a:rPr lang="en-US" dirty="0"/>
              <a:t>28</a:t>
            </a:r>
            <a:br>
              <a:rPr lang="en-US" dirty="0"/>
            </a:br>
            <a:r>
              <a:rPr lang="en-US" dirty="0"/>
              <a:t>44</a:t>
            </a:r>
            <a:br>
              <a:rPr lang="en-US" dirty="0"/>
            </a:br>
            <a:r>
              <a:rPr lang="en-US" dirty="0"/>
              <a:t>48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8495301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stimon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714219" y="4157663"/>
            <a:ext cx="9753740" cy="470898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Grow your</a:t>
            </a:r>
            <a:br>
              <a:rPr lang="en-US" dirty="0"/>
            </a:br>
            <a:r>
              <a:rPr lang="en-US" dirty="0"/>
              <a:t>Business</a:t>
            </a:r>
            <a:br>
              <a:rPr lang="en-US" dirty="0"/>
            </a:br>
            <a:r>
              <a:rPr lang="en-US" dirty="0"/>
              <a:t>From Today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5"/>
          </p:nvPr>
        </p:nvSpPr>
        <p:spPr>
          <a:xfrm>
            <a:off x="12190412" y="1461319"/>
            <a:ext cx="10801349" cy="10801349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1714219" y="9018588"/>
            <a:ext cx="9753740" cy="86177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Jane Smith</a:t>
            </a:r>
          </a:p>
        </p:txBody>
      </p:sp>
    </p:spTree>
    <p:extLst>
      <p:ext uri="{BB962C8B-B14F-4D97-AF65-F5344CB8AC3E}">
        <p14:creationId xmlns:p14="http://schemas.microsoft.com/office/powerpoint/2010/main" val="9746122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n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714219" y="3617913"/>
            <a:ext cx="20898131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Our clients</a:t>
            </a:r>
          </a:p>
        </p:txBody>
      </p:sp>
      <p:sp>
        <p:nvSpPr>
          <p:cNvPr id="5" name="Рисунок 36"/>
          <p:cNvSpPr>
            <a:spLocks noGrp="1"/>
          </p:cNvSpPr>
          <p:nvPr>
            <p:ph type="pic" sz="quarter" idx="13"/>
          </p:nvPr>
        </p:nvSpPr>
        <p:spPr>
          <a:xfrm>
            <a:off x="3613879" y="5778770"/>
            <a:ext cx="3662632" cy="196525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tIns="360000" bIns="360000" anchor="ctr" anchorCtr="0"/>
          <a:lstStyle>
            <a:lvl1pPr marL="0" indent="0" algn="ctr">
              <a:lnSpc>
                <a:spcPts val="4800"/>
              </a:lnSpc>
              <a:spcBef>
                <a:spcPts val="0"/>
              </a:spcBef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Рисунок 36"/>
          <p:cNvSpPr>
            <a:spLocks noGrp="1"/>
          </p:cNvSpPr>
          <p:nvPr>
            <p:ph type="pic" sz="quarter" idx="25"/>
          </p:nvPr>
        </p:nvSpPr>
        <p:spPr>
          <a:xfrm>
            <a:off x="3613879" y="8478838"/>
            <a:ext cx="3662632" cy="196525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tIns="360000" bIns="360000" anchor="ctr" anchorCtr="0"/>
          <a:lstStyle>
            <a:lvl1pPr marL="0" indent="0" algn="ctr">
              <a:lnSpc>
                <a:spcPts val="4800"/>
              </a:lnSpc>
              <a:spcBef>
                <a:spcPts val="0"/>
              </a:spcBef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8" name="Рисунок 36"/>
          <p:cNvSpPr>
            <a:spLocks noGrp="1"/>
          </p:cNvSpPr>
          <p:nvPr>
            <p:ph type="pic" sz="quarter" idx="27"/>
          </p:nvPr>
        </p:nvSpPr>
        <p:spPr>
          <a:xfrm>
            <a:off x="8099764" y="5778770"/>
            <a:ext cx="3662632" cy="196525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tIns="360000" bIns="360000" anchor="ctr" anchorCtr="0"/>
          <a:lstStyle>
            <a:lvl1pPr marL="0" indent="0" algn="ctr">
              <a:lnSpc>
                <a:spcPts val="4800"/>
              </a:lnSpc>
              <a:spcBef>
                <a:spcPts val="0"/>
              </a:spcBef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9" name="Рисунок 36"/>
          <p:cNvSpPr>
            <a:spLocks noGrp="1"/>
          </p:cNvSpPr>
          <p:nvPr>
            <p:ph type="pic" sz="quarter" idx="28"/>
          </p:nvPr>
        </p:nvSpPr>
        <p:spPr>
          <a:xfrm>
            <a:off x="8099764" y="8478838"/>
            <a:ext cx="3662632" cy="196525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tIns="360000" bIns="360000" anchor="ctr" anchorCtr="0"/>
          <a:lstStyle>
            <a:lvl1pPr marL="0" indent="0" algn="ctr">
              <a:lnSpc>
                <a:spcPts val="4800"/>
              </a:lnSpc>
              <a:spcBef>
                <a:spcPts val="0"/>
              </a:spcBef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0" name="Рисунок 36"/>
          <p:cNvSpPr>
            <a:spLocks noGrp="1"/>
          </p:cNvSpPr>
          <p:nvPr>
            <p:ph type="pic" sz="quarter" idx="29"/>
          </p:nvPr>
        </p:nvSpPr>
        <p:spPr>
          <a:xfrm>
            <a:off x="12585649" y="5778770"/>
            <a:ext cx="3662632" cy="196525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tIns="360000" bIns="360000" anchor="ctr" anchorCtr="0"/>
          <a:lstStyle>
            <a:lvl1pPr marL="0" indent="0" algn="ctr">
              <a:lnSpc>
                <a:spcPts val="4800"/>
              </a:lnSpc>
              <a:spcBef>
                <a:spcPts val="0"/>
              </a:spcBef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1" name="Рисунок 36"/>
          <p:cNvSpPr>
            <a:spLocks noGrp="1"/>
          </p:cNvSpPr>
          <p:nvPr>
            <p:ph type="pic" sz="quarter" idx="30"/>
          </p:nvPr>
        </p:nvSpPr>
        <p:spPr>
          <a:xfrm>
            <a:off x="12585649" y="8478838"/>
            <a:ext cx="3662632" cy="196525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tIns="360000" bIns="360000" anchor="ctr" anchorCtr="0"/>
          <a:lstStyle>
            <a:lvl1pPr marL="0" indent="0" algn="ctr">
              <a:lnSpc>
                <a:spcPts val="4800"/>
              </a:lnSpc>
              <a:spcBef>
                <a:spcPts val="0"/>
              </a:spcBef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Рисунок 36"/>
          <p:cNvSpPr>
            <a:spLocks noGrp="1"/>
          </p:cNvSpPr>
          <p:nvPr>
            <p:ph type="pic" sz="quarter" idx="31"/>
          </p:nvPr>
        </p:nvSpPr>
        <p:spPr>
          <a:xfrm>
            <a:off x="17071534" y="5778770"/>
            <a:ext cx="3662632" cy="196525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tIns="360000" bIns="360000" anchor="ctr" anchorCtr="0"/>
          <a:lstStyle>
            <a:lvl1pPr marL="0" indent="0" algn="ctr">
              <a:lnSpc>
                <a:spcPts val="4800"/>
              </a:lnSpc>
              <a:spcBef>
                <a:spcPts val="0"/>
              </a:spcBef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3" name="Рисунок 36"/>
          <p:cNvSpPr>
            <a:spLocks noGrp="1"/>
          </p:cNvSpPr>
          <p:nvPr>
            <p:ph type="pic" sz="quarter" idx="32"/>
          </p:nvPr>
        </p:nvSpPr>
        <p:spPr>
          <a:xfrm>
            <a:off x="17071534" y="8478838"/>
            <a:ext cx="3662632" cy="196525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tIns="360000" bIns="360000" anchor="ctr" anchorCtr="0"/>
          <a:lstStyle>
            <a:lvl1pPr marL="0" indent="0" algn="ctr">
              <a:lnSpc>
                <a:spcPts val="4800"/>
              </a:lnSpc>
              <a:spcBef>
                <a:spcPts val="0"/>
              </a:spcBef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45445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32"/>
          </p:nvPr>
        </p:nvSpPr>
        <p:spPr>
          <a:xfrm>
            <a:off x="0" y="0"/>
            <a:ext cx="24382413" cy="13716000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8187267" y="3769857"/>
            <a:ext cx="8633883" cy="470898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“Demand</a:t>
            </a:r>
          </a:p>
          <a:p>
            <a:pPr lvl="0"/>
            <a:r>
              <a:rPr lang="en-US" dirty="0"/>
              <a:t>  better</a:t>
            </a:r>
          </a:p>
          <a:p>
            <a:pPr lvl="0"/>
            <a:r>
              <a:rPr lang="en-US" dirty="0"/>
              <a:t>  Always.”</a:t>
            </a: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27" hasCustomPrompt="1"/>
          </p:nvPr>
        </p:nvSpPr>
        <p:spPr>
          <a:xfrm>
            <a:off x="8187267" y="8478838"/>
            <a:ext cx="7814733" cy="861774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John Smith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8187267" y="9281841"/>
            <a:ext cx="7814733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Administration</a:t>
            </a:r>
          </a:p>
        </p:txBody>
      </p:sp>
    </p:spTree>
    <p:extLst>
      <p:ext uri="{BB962C8B-B14F-4D97-AF65-F5344CB8AC3E}">
        <p14:creationId xmlns:p14="http://schemas.microsoft.com/office/powerpoint/2010/main" val="41349851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5"/>
          </p:nvPr>
        </p:nvSpPr>
        <p:spPr>
          <a:xfrm>
            <a:off x="2666199" y="1854000"/>
            <a:ext cx="10008000" cy="10008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6"/>
          </p:nvPr>
        </p:nvSpPr>
        <p:spPr>
          <a:xfrm>
            <a:off x="11721699" y="1854000"/>
            <a:ext cx="10008000" cy="10008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0304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2 images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22"/>
          </p:nvPr>
        </p:nvSpPr>
        <p:spPr>
          <a:xfrm>
            <a:off x="13126063" y="4302"/>
            <a:ext cx="11289533" cy="13715028"/>
          </a:xfrm>
          <a:custGeom>
            <a:avLst/>
            <a:gdLst>
              <a:gd name="connsiteX0" fmla="*/ 6852291 w 11289533"/>
              <a:gd name="connsiteY0" fmla="*/ 0 h 13715028"/>
              <a:gd name="connsiteX1" fmla="*/ 11289533 w 11289533"/>
              <a:gd name="connsiteY1" fmla="*/ 0 h 13715028"/>
              <a:gd name="connsiteX2" fmla="*/ 11270483 w 11289533"/>
              <a:gd name="connsiteY2" fmla="*/ 13715028 h 13715028"/>
              <a:gd name="connsiteX3" fmla="*/ 6852291 w 11289533"/>
              <a:gd name="connsiteY3" fmla="*/ 13704582 h 13715028"/>
              <a:gd name="connsiteX4" fmla="*/ 0 w 11289533"/>
              <a:gd name="connsiteY4" fmla="*/ 6852291 h 13715028"/>
              <a:gd name="connsiteX5" fmla="*/ 6852291 w 11289533"/>
              <a:gd name="connsiteY5" fmla="*/ 0 h 13715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89533" h="13715028">
                <a:moveTo>
                  <a:pt x="6852291" y="0"/>
                </a:moveTo>
                <a:lnTo>
                  <a:pt x="11289533" y="0"/>
                </a:lnTo>
                <a:cubicBezTo>
                  <a:pt x="11289533" y="4578026"/>
                  <a:pt x="11270483" y="9137002"/>
                  <a:pt x="11270483" y="13715028"/>
                </a:cubicBezTo>
                <a:lnTo>
                  <a:pt x="6852291" y="13704582"/>
                </a:lnTo>
                <a:cubicBezTo>
                  <a:pt x="3067875" y="13704582"/>
                  <a:pt x="0" y="10636707"/>
                  <a:pt x="0" y="6852291"/>
                </a:cubicBezTo>
                <a:cubicBezTo>
                  <a:pt x="0" y="3067875"/>
                  <a:pt x="3067875" y="0"/>
                  <a:pt x="6852291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25"/>
          </p:nvPr>
        </p:nvSpPr>
        <p:spPr>
          <a:xfrm>
            <a:off x="0" y="0"/>
            <a:ext cx="11297265" cy="13745497"/>
          </a:xfrm>
          <a:custGeom>
            <a:avLst/>
            <a:gdLst>
              <a:gd name="connsiteX0" fmla="*/ 0 w 11297265"/>
              <a:gd name="connsiteY0" fmla="*/ 0 h 13745497"/>
              <a:gd name="connsiteX1" fmla="*/ 4439265 w 11297265"/>
              <a:gd name="connsiteY1" fmla="*/ 0 h 13745497"/>
              <a:gd name="connsiteX2" fmla="*/ 11297265 w 11297265"/>
              <a:gd name="connsiteY2" fmla="*/ 6858000 h 13745497"/>
              <a:gd name="connsiteX3" fmla="*/ 4439265 w 11297265"/>
              <a:gd name="connsiteY3" fmla="*/ 13716000 h 13745497"/>
              <a:gd name="connsiteX4" fmla="*/ 1 w 11297265"/>
              <a:gd name="connsiteY4" fmla="*/ 13745497 h 13745497"/>
              <a:gd name="connsiteX5" fmla="*/ 0 w 11297265"/>
              <a:gd name="connsiteY5" fmla="*/ 0 h 13745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97265" h="13745497">
                <a:moveTo>
                  <a:pt x="0" y="0"/>
                </a:moveTo>
                <a:lnTo>
                  <a:pt x="4439265" y="0"/>
                </a:lnTo>
                <a:cubicBezTo>
                  <a:pt x="8226834" y="0"/>
                  <a:pt x="11297265" y="3070431"/>
                  <a:pt x="11297265" y="6858000"/>
                </a:cubicBezTo>
                <a:cubicBezTo>
                  <a:pt x="11297265" y="10645569"/>
                  <a:pt x="8226834" y="13716000"/>
                  <a:pt x="4439265" y="13716000"/>
                </a:cubicBezTo>
                <a:lnTo>
                  <a:pt x="1" y="13745497"/>
                </a:lnTo>
                <a:cubicBezTo>
                  <a:pt x="1" y="9163665"/>
                  <a:pt x="0" y="4581832"/>
                  <a:pt x="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087187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8266413" y="3870925"/>
            <a:ext cx="7848000" cy="7848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8"/>
          </p:nvPr>
        </p:nvSpPr>
        <p:spPr>
          <a:xfrm>
            <a:off x="1671638" y="4896925"/>
            <a:ext cx="5796000" cy="5796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9"/>
          </p:nvPr>
        </p:nvSpPr>
        <p:spPr>
          <a:xfrm>
            <a:off x="16913188" y="4896925"/>
            <a:ext cx="5796000" cy="5796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5026120" y="1889488"/>
            <a:ext cx="7965642" cy="86177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Technology for all</a:t>
            </a:r>
          </a:p>
        </p:txBody>
      </p:sp>
    </p:spTree>
    <p:extLst>
      <p:ext uri="{BB962C8B-B14F-4D97-AF65-F5344CB8AC3E}">
        <p14:creationId xmlns:p14="http://schemas.microsoft.com/office/powerpoint/2010/main" val="5664870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llery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9"/>
          </p:nvPr>
        </p:nvSpPr>
        <p:spPr>
          <a:xfrm>
            <a:off x="10664788" y="1096963"/>
            <a:ext cx="5508000" cy="5508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30"/>
          </p:nvPr>
        </p:nvSpPr>
        <p:spPr>
          <a:xfrm>
            <a:off x="10664788" y="7110206"/>
            <a:ext cx="5508000" cy="5508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31"/>
          </p:nvPr>
        </p:nvSpPr>
        <p:spPr>
          <a:xfrm>
            <a:off x="16640799" y="1096963"/>
            <a:ext cx="5508000" cy="5508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32"/>
          </p:nvPr>
        </p:nvSpPr>
        <p:spPr>
          <a:xfrm>
            <a:off x="16640799" y="7110206"/>
            <a:ext cx="5508000" cy="5508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714219" y="4157663"/>
            <a:ext cx="9753740" cy="4708981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Serving</a:t>
            </a:r>
            <a:br>
              <a:rPr lang="uk-UA" dirty="0"/>
            </a:br>
            <a:r>
              <a:rPr lang="en-US" dirty="0"/>
              <a:t>Technology</a:t>
            </a:r>
            <a:br>
              <a:rPr lang="uk-UA" dirty="0"/>
            </a:br>
            <a:r>
              <a:rPr lang="en-US" dirty="0"/>
              <a:t>Better</a:t>
            </a:r>
          </a:p>
        </p:txBody>
      </p:sp>
    </p:spTree>
    <p:extLst>
      <p:ext uri="{BB962C8B-B14F-4D97-AF65-F5344CB8AC3E}">
        <p14:creationId xmlns:p14="http://schemas.microsoft.com/office/powerpoint/2010/main" val="16144620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28"/>
          </p:nvPr>
        </p:nvSpPr>
        <p:spPr>
          <a:xfrm>
            <a:off x="4406900" y="6318250"/>
            <a:ext cx="15567025" cy="153910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6" name="Text Placeholder 16"/>
          <p:cNvSpPr>
            <a:spLocks noGrp="1"/>
          </p:cNvSpPr>
          <p:nvPr>
            <p:ph type="body" sz="quarter" idx="29" hasCustomPrompt="1"/>
          </p:nvPr>
        </p:nvSpPr>
        <p:spPr>
          <a:xfrm>
            <a:off x="4406900" y="8478838"/>
            <a:ext cx="15567025" cy="784830"/>
          </a:xfrm>
          <a:prstGeom prst="rect">
            <a:avLst/>
          </a:prstGeom>
        </p:spPr>
        <p:txBody>
          <a:bodyPr wrap="square" rIns="540000">
            <a:spAutoFit/>
          </a:bodyPr>
          <a:lstStyle>
            <a:lvl1pPr marL="0" indent="0" algn="ctr"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How satisfied were with the results?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9012788" y="1901825"/>
            <a:ext cx="3978974" cy="86177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statistics</a:t>
            </a:r>
          </a:p>
        </p:txBody>
      </p:sp>
    </p:spTree>
    <p:extLst>
      <p:ext uri="{BB962C8B-B14F-4D97-AF65-F5344CB8AC3E}">
        <p14:creationId xmlns:p14="http://schemas.microsoft.com/office/powerpoint/2010/main" val="187630562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t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2667000" y="3649429"/>
            <a:ext cx="8915399" cy="3208571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25%</a:t>
            </a:r>
          </a:p>
        </p:txBody>
      </p:sp>
      <p:sp>
        <p:nvSpPr>
          <p:cNvPr id="16" name="Text Placeholder 16"/>
          <p:cNvSpPr>
            <a:spLocks noGrp="1"/>
          </p:cNvSpPr>
          <p:nvPr>
            <p:ph type="body" sz="quarter" idx="29" hasCustomPrompt="1"/>
          </p:nvPr>
        </p:nvSpPr>
        <p:spPr>
          <a:xfrm>
            <a:off x="2667000" y="6858000"/>
            <a:ext cx="8915399" cy="861774"/>
          </a:xfrm>
          <a:prstGeom prst="rect">
            <a:avLst/>
          </a:prstGeom>
        </p:spPr>
        <p:txBody>
          <a:bodyPr wrap="square" rIns="54000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Working software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2744450" y="3649429"/>
            <a:ext cx="9404349" cy="3208571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50%</a:t>
            </a:r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31" hasCustomPrompt="1"/>
          </p:nvPr>
        </p:nvSpPr>
        <p:spPr>
          <a:xfrm>
            <a:off x="12744450" y="6858000"/>
            <a:ext cx="9404349" cy="861774"/>
          </a:xfrm>
          <a:prstGeom prst="rect">
            <a:avLst/>
          </a:prstGeom>
        </p:spPr>
        <p:txBody>
          <a:bodyPr wrap="square" rIns="54000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Completed tasks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2667000" y="7721708"/>
            <a:ext cx="8915399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consecwer</a:t>
            </a:r>
            <a:r>
              <a:rPr lang="en-US" dirty="0"/>
              <a:t> </a:t>
            </a:r>
            <a:r>
              <a:rPr lang="en-US" dirty="0" err="1"/>
              <a:t>ero</a:t>
            </a:r>
            <a:r>
              <a:rPr lang="en-US" dirty="0"/>
              <a:t> </a:t>
            </a:r>
            <a:r>
              <a:rPr lang="en-US" dirty="0" err="1"/>
              <a:t>svelorisus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 </a:t>
            </a:r>
            <a:r>
              <a:rPr lang="en-US" dirty="0" err="1"/>
              <a:t>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non </a:t>
            </a:r>
            <a:r>
              <a:rPr lang="en-US" dirty="0" err="1"/>
              <a:t>fermetop</a:t>
            </a:r>
            <a:r>
              <a:rPr lang="en-US" dirty="0"/>
              <a:t> </a:t>
            </a:r>
            <a:r>
              <a:rPr lang="en-US" dirty="0" err="1"/>
              <a:t>ntunisi</a:t>
            </a:r>
            <a:r>
              <a:rPr lang="en-US" dirty="0"/>
              <a:t>,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.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2744450" y="7721708"/>
            <a:ext cx="9404349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odiopewi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 </a:t>
            </a:r>
            <a:r>
              <a:rPr lang="en-US" dirty="0" err="1"/>
              <a:t>conseq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temp </a:t>
            </a:r>
            <a:r>
              <a:rPr lang="en-US" dirty="0" err="1"/>
              <a:t>uswer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duquis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20697544" y="1906831"/>
            <a:ext cx="2294218" cy="86177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ratio</a:t>
            </a:r>
          </a:p>
        </p:txBody>
      </p:sp>
    </p:spTree>
    <p:extLst>
      <p:ext uri="{BB962C8B-B14F-4D97-AF65-F5344CB8AC3E}">
        <p14:creationId xmlns:p14="http://schemas.microsoft.com/office/powerpoint/2010/main" val="348869712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eric infor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5029201" y="3649429"/>
            <a:ext cx="4286250" cy="3208571"/>
          </a:xfrm>
          <a:prstGeom prst="rect">
            <a:avLst/>
          </a:prstGeom>
        </p:spPr>
        <p:txBody>
          <a:bodyPr wrap="square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25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35</a:t>
            </a:r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31" hasCustomPrompt="1"/>
          </p:nvPr>
        </p:nvSpPr>
        <p:spPr>
          <a:xfrm>
            <a:off x="9372601" y="4929669"/>
            <a:ext cx="10909298" cy="1477328"/>
          </a:xfrm>
          <a:prstGeom prst="rect">
            <a:avLst/>
          </a:prstGeom>
        </p:spPr>
        <p:txBody>
          <a:bodyPr wrap="square" rIns="54000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0" b="1" cap="all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new projects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5029201" y="6931863"/>
            <a:ext cx="15252698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dui. </a:t>
            </a:r>
            <a:r>
              <a:rPr lang="en-US" dirty="0" err="1"/>
              <a:t>Sed</a:t>
            </a:r>
            <a:r>
              <a:rPr lang="en-US" dirty="0"/>
              <a:t> ac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nequ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r>
              <a:rPr lang="en-US" dirty="0" err="1"/>
              <a:t>Aliqua</a:t>
            </a:r>
            <a:r>
              <a:rPr lang="en-US" dirty="0"/>
              <a:t> </a:t>
            </a:r>
            <a:r>
              <a:rPr lang="en-US" dirty="0" err="1"/>
              <a:t>miaculis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60063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10115550" y="8491629"/>
            <a:ext cx="4914900" cy="207645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Etialacina</a:t>
            </a:r>
            <a:r>
              <a:rPr lang="en-US" dirty="0"/>
              <a:t> </a:t>
            </a:r>
            <a:r>
              <a:rPr lang="en-US" dirty="0" err="1"/>
              <a:t>ipsumors</a:t>
            </a:r>
            <a:br>
              <a:rPr lang="en-US" dirty="0"/>
            </a:br>
            <a:r>
              <a:rPr lang="en-US" dirty="0" err="1"/>
              <a:t>teweriamet</a:t>
            </a:r>
            <a:r>
              <a:rPr lang="en-US" dirty="0"/>
              <a:t>, </a:t>
            </a:r>
            <a:r>
              <a:rPr lang="en-US" dirty="0" err="1"/>
              <a:t>conose</a:t>
            </a:r>
            <a:br>
              <a:rPr lang="en-US" dirty="0"/>
            </a:br>
            <a:r>
              <a:rPr lang="en-US" dirty="0" err="1"/>
              <a:t>erme</a:t>
            </a:r>
            <a:r>
              <a:rPr lang="en-US" dirty="0"/>
              <a:t> </a:t>
            </a:r>
            <a:r>
              <a:rPr lang="en-US" dirty="0" err="1"/>
              <a:t>pitum</a:t>
            </a:r>
            <a:r>
              <a:rPr lang="en-US" dirty="0"/>
              <a:t> </a:t>
            </a:r>
            <a:r>
              <a:rPr lang="en-US" dirty="0" err="1"/>
              <a:t>estnon</a:t>
            </a:r>
            <a:r>
              <a:rPr lang="en-US" dirty="0"/>
              <a:t>.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3837375" y="8491629"/>
            <a:ext cx="4914900" cy="207645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ipsumdol</a:t>
            </a:r>
            <a:r>
              <a:rPr lang="en-US" dirty="0"/>
              <a:t> </a:t>
            </a:r>
            <a:r>
              <a:rPr lang="en-US" dirty="0" err="1"/>
              <a:t>ors</a:t>
            </a:r>
            <a:br>
              <a:rPr lang="en-US" dirty="0"/>
            </a:br>
            <a:r>
              <a:rPr lang="en-US" dirty="0" err="1"/>
              <a:t>teweriamet</a:t>
            </a:r>
            <a:r>
              <a:rPr lang="en-US" dirty="0"/>
              <a:t>, </a:t>
            </a:r>
            <a:r>
              <a:rPr lang="en-US" dirty="0" err="1"/>
              <a:t>ipsumo</a:t>
            </a:r>
            <a:br>
              <a:rPr lang="en-US" dirty="0"/>
            </a:br>
            <a:r>
              <a:rPr lang="en-US" dirty="0" err="1"/>
              <a:t>sitewet</a:t>
            </a:r>
            <a:r>
              <a:rPr lang="en-US" dirty="0"/>
              <a:t> </a:t>
            </a:r>
            <a:r>
              <a:rPr lang="en-US" dirty="0" err="1"/>
              <a:t>riamconse</a:t>
            </a:r>
            <a:r>
              <a:rPr lang="en-US" dirty="0"/>
              <a:t>.</a:t>
            </a:r>
          </a:p>
        </p:txBody>
      </p:sp>
      <p:sp>
        <p:nvSpPr>
          <p:cNvPr id="21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6393725" y="8491629"/>
            <a:ext cx="4914900" cy="207645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imperewt</a:t>
            </a:r>
            <a:br>
              <a:rPr lang="en-US" dirty="0"/>
            </a:br>
            <a:r>
              <a:rPr lang="en-US" dirty="0" err="1"/>
              <a:t>opoprde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, </a:t>
            </a:r>
            <a:r>
              <a:rPr lang="en-US" dirty="0" err="1"/>
              <a:t>ips</a:t>
            </a:r>
            <a:br>
              <a:rPr lang="en-US" dirty="0"/>
            </a:br>
            <a:r>
              <a:rPr lang="en-US" dirty="0" err="1"/>
              <a:t>mdolorsite</a:t>
            </a:r>
            <a:r>
              <a:rPr lang="en-US" dirty="0"/>
              <a:t> </a:t>
            </a:r>
            <a:r>
              <a:rPr lang="en-US" dirty="0" err="1"/>
              <a:t>conses</a:t>
            </a:r>
            <a:r>
              <a:rPr lang="en-US" dirty="0"/>
              <a:t>. 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5" hasCustomPrompt="1"/>
          </p:nvPr>
        </p:nvSpPr>
        <p:spPr>
          <a:xfrm>
            <a:off x="4616238" y="5558757"/>
            <a:ext cx="2592000" cy="2592000"/>
          </a:xfrm>
          <a:custGeom>
            <a:avLst/>
            <a:gdLst>
              <a:gd name="connsiteX0" fmla="*/ 1530001 w 3060001"/>
              <a:gd name="connsiteY0" fmla="*/ 0 h 3060000"/>
              <a:gd name="connsiteX1" fmla="*/ 3060001 w 3060001"/>
              <a:gd name="connsiteY1" fmla="*/ 1530000 h 3060000"/>
              <a:gd name="connsiteX2" fmla="*/ 1530001 w 3060001"/>
              <a:gd name="connsiteY2" fmla="*/ 3060000 h 3060000"/>
              <a:gd name="connsiteX3" fmla="*/ 0 w 3060001"/>
              <a:gd name="connsiteY3" fmla="*/ 1530000 h 3060000"/>
              <a:gd name="connsiteX4" fmla="*/ 1530001 w 3060001"/>
              <a:gd name="connsiteY4" fmla="*/ 0 h 30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60001" h="3060000">
                <a:moveTo>
                  <a:pt x="1530001" y="0"/>
                </a:moveTo>
                <a:cubicBezTo>
                  <a:pt x="2374997" y="0"/>
                  <a:pt x="3060001" y="685004"/>
                  <a:pt x="3060001" y="1530000"/>
                </a:cubicBezTo>
                <a:cubicBezTo>
                  <a:pt x="3060001" y="2374996"/>
                  <a:pt x="2374997" y="3060000"/>
                  <a:pt x="1530001" y="3060000"/>
                </a:cubicBezTo>
                <a:cubicBezTo>
                  <a:pt x="685004" y="3060000"/>
                  <a:pt x="0" y="2374996"/>
                  <a:pt x="0" y="1530000"/>
                </a:cubicBezTo>
                <a:cubicBezTo>
                  <a:pt x="0" y="685004"/>
                  <a:pt x="685004" y="0"/>
                  <a:pt x="1530001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720000" rIns="360000" bIns="72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r>
              <a:rPr lang="uk-UA" dirty="0"/>
              <a:t>:00</a:t>
            </a:r>
            <a:br>
              <a:rPr lang="en-US" dirty="0"/>
            </a:br>
            <a:r>
              <a:rPr lang="en-US" dirty="0"/>
              <a:t>pm</a:t>
            </a:r>
          </a:p>
        </p:txBody>
      </p:sp>
      <p:sp>
        <p:nvSpPr>
          <p:cNvPr id="15" name="Text Placeholder 13"/>
          <p:cNvSpPr>
            <a:spLocks noGrp="1"/>
          </p:cNvSpPr>
          <p:nvPr>
            <p:ph type="body" sz="quarter" idx="26" hasCustomPrompt="1"/>
          </p:nvPr>
        </p:nvSpPr>
        <p:spPr>
          <a:xfrm>
            <a:off x="10894412" y="5558757"/>
            <a:ext cx="2592000" cy="2592000"/>
          </a:xfrm>
          <a:custGeom>
            <a:avLst/>
            <a:gdLst>
              <a:gd name="connsiteX0" fmla="*/ 1530001 w 3060001"/>
              <a:gd name="connsiteY0" fmla="*/ 0 h 3060000"/>
              <a:gd name="connsiteX1" fmla="*/ 3060001 w 3060001"/>
              <a:gd name="connsiteY1" fmla="*/ 1530000 h 3060000"/>
              <a:gd name="connsiteX2" fmla="*/ 1530001 w 3060001"/>
              <a:gd name="connsiteY2" fmla="*/ 3060000 h 3060000"/>
              <a:gd name="connsiteX3" fmla="*/ 0 w 3060001"/>
              <a:gd name="connsiteY3" fmla="*/ 1530000 h 3060000"/>
              <a:gd name="connsiteX4" fmla="*/ 1530001 w 3060001"/>
              <a:gd name="connsiteY4" fmla="*/ 0 h 30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60001" h="3060000">
                <a:moveTo>
                  <a:pt x="1530001" y="0"/>
                </a:moveTo>
                <a:cubicBezTo>
                  <a:pt x="2374997" y="0"/>
                  <a:pt x="3060001" y="685004"/>
                  <a:pt x="3060001" y="1530000"/>
                </a:cubicBezTo>
                <a:cubicBezTo>
                  <a:pt x="3060001" y="2374996"/>
                  <a:pt x="2374997" y="3060000"/>
                  <a:pt x="1530001" y="3060000"/>
                </a:cubicBezTo>
                <a:cubicBezTo>
                  <a:pt x="685004" y="3060000"/>
                  <a:pt x="0" y="2374996"/>
                  <a:pt x="0" y="1530000"/>
                </a:cubicBezTo>
                <a:cubicBezTo>
                  <a:pt x="0" y="685004"/>
                  <a:pt x="685004" y="0"/>
                  <a:pt x="1530001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720000" rIns="360000" bIns="72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4</a:t>
            </a:r>
            <a:r>
              <a:rPr lang="uk-UA" dirty="0"/>
              <a:t>:00</a:t>
            </a:r>
            <a:br>
              <a:rPr lang="en-US" dirty="0"/>
            </a:br>
            <a:r>
              <a:rPr lang="en-US" dirty="0"/>
              <a:t>pm</a:t>
            </a:r>
          </a:p>
        </p:txBody>
      </p:sp>
      <p:sp>
        <p:nvSpPr>
          <p:cNvPr id="22" name="Text Placeholder 13"/>
          <p:cNvSpPr>
            <a:spLocks noGrp="1"/>
          </p:cNvSpPr>
          <p:nvPr>
            <p:ph type="body" sz="quarter" idx="27" hasCustomPrompt="1"/>
          </p:nvPr>
        </p:nvSpPr>
        <p:spPr>
          <a:xfrm>
            <a:off x="17172587" y="5558757"/>
            <a:ext cx="2592000" cy="2592000"/>
          </a:xfrm>
          <a:custGeom>
            <a:avLst/>
            <a:gdLst>
              <a:gd name="connsiteX0" fmla="*/ 1530001 w 3060001"/>
              <a:gd name="connsiteY0" fmla="*/ 0 h 3060000"/>
              <a:gd name="connsiteX1" fmla="*/ 3060001 w 3060001"/>
              <a:gd name="connsiteY1" fmla="*/ 1530000 h 3060000"/>
              <a:gd name="connsiteX2" fmla="*/ 1530001 w 3060001"/>
              <a:gd name="connsiteY2" fmla="*/ 3060000 h 3060000"/>
              <a:gd name="connsiteX3" fmla="*/ 0 w 3060001"/>
              <a:gd name="connsiteY3" fmla="*/ 1530000 h 3060000"/>
              <a:gd name="connsiteX4" fmla="*/ 1530001 w 3060001"/>
              <a:gd name="connsiteY4" fmla="*/ 0 h 30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60001" h="3060000">
                <a:moveTo>
                  <a:pt x="1530001" y="0"/>
                </a:moveTo>
                <a:cubicBezTo>
                  <a:pt x="2374997" y="0"/>
                  <a:pt x="3060001" y="685004"/>
                  <a:pt x="3060001" y="1530000"/>
                </a:cubicBezTo>
                <a:cubicBezTo>
                  <a:pt x="3060001" y="2374996"/>
                  <a:pt x="2374997" y="3060000"/>
                  <a:pt x="1530001" y="3060000"/>
                </a:cubicBezTo>
                <a:cubicBezTo>
                  <a:pt x="685004" y="3060000"/>
                  <a:pt x="0" y="2374996"/>
                  <a:pt x="0" y="1530000"/>
                </a:cubicBezTo>
                <a:cubicBezTo>
                  <a:pt x="0" y="685004"/>
                  <a:pt x="685004" y="0"/>
                  <a:pt x="1530001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720000" rIns="360000" bIns="72000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6</a:t>
            </a:r>
            <a:r>
              <a:rPr lang="uk-UA" dirty="0"/>
              <a:t>:00</a:t>
            </a:r>
            <a:br>
              <a:rPr lang="en-US" dirty="0"/>
            </a:br>
            <a:r>
              <a:rPr lang="en-US" dirty="0"/>
              <a:t>pm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234135" y="3617913"/>
            <a:ext cx="17912556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78586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704225" y="4157663"/>
            <a:ext cx="9237663" cy="255454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Annual income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2703432" y="6889755"/>
            <a:ext cx="9238456" cy="336553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</a:t>
            </a:r>
            <a:r>
              <a:rPr lang="en-US" dirty="0"/>
              <a:t> row </a:t>
            </a:r>
            <a:r>
              <a:rPr lang="en-US" dirty="0" err="1"/>
              <a:t>adipis</a:t>
            </a:r>
            <a:r>
              <a:rPr lang="en-US" dirty="0"/>
              <a:t> </a:t>
            </a:r>
            <a:r>
              <a:rPr lang="en-US" dirty="0" err="1"/>
              <a:t>cing</a:t>
            </a:r>
            <a:r>
              <a:rPr lang="en-US" dirty="0"/>
              <a:t> </a:t>
            </a:r>
            <a:r>
              <a:rPr lang="en-US" dirty="0" err="1"/>
              <a:t>rewteliterot</a:t>
            </a:r>
            <a:r>
              <a:rPr lang="en-US" dirty="0"/>
              <a:t> 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cteturadi</a:t>
            </a:r>
            <a:r>
              <a:rPr lang="en-US" dirty="0"/>
              <a:t> </a:t>
            </a:r>
            <a:r>
              <a:rPr lang="en-US" dirty="0" err="1"/>
              <a:t>piscingopi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varterosni</a:t>
            </a:r>
            <a:r>
              <a:rPr lang="en-US" dirty="0"/>
              <a:t> </a:t>
            </a:r>
            <a:r>
              <a:rPr lang="en-US" dirty="0" err="1"/>
              <a:t>sieros</a:t>
            </a:r>
            <a:r>
              <a:rPr lang="en-US" dirty="0"/>
              <a:t> </a:t>
            </a:r>
            <a:r>
              <a:rPr lang="en-US" dirty="0" err="1"/>
              <a:t>loboporti</a:t>
            </a:r>
            <a:r>
              <a:rPr lang="en-US" dirty="0"/>
              <a:t> </a:t>
            </a:r>
            <a:r>
              <a:rPr lang="en-US" dirty="0" err="1"/>
              <a:t>sowerfinibus</a:t>
            </a:r>
            <a:r>
              <a:rPr lang="en-US" dirty="0"/>
              <a:t>. Lorem ipsum dolor </a:t>
            </a:r>
            <a:r>
              <a:rPr lang="en-US" dirty="0" err="1"/>
              <a:t>sitpoport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25"/>
          </p:nvPr>
        </p:nvSpPr>
        <p:spPr>
          <a:xfrm>
            <a:off x="3295650" y="4157663"/>
            <a:ext cx="7981950" cy="756126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546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r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704225" y="4157663"/>
            <a:ext cx="10287537" cy="255454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Spending</a:t>
            </a:r>
          </a:p>
          <a:p>
            <a:pPr lvl="0"/>
            <a:r>
              <a:rPr lang="en-US" dirty="0"/>
              <a:t>comparison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2704224" y="6858000"/>
            <a:ext cx="10287537" cy="34163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</a:t>
            </a:r>
            <a:r>
              <a:rPr lang="en-US" dirty="0"/>
              <a:t> row</a:t>
            </a:r>
            <a:br>
              <a:rPr lang="en-US" dirty="0"/>
            </a:br>
            <a:r>
              <a:rPr lang="en-US" dirty="0" err="1"/>
              <a:t>adipis</a:t>
            </a:r>
            <a:r>
              <a:rPr lang="en-US" dirty="0"/>
              <a:t> </a:t>
            </a:r>
            <a:r>
              <a:rPr lang="en-US" dirty="0" err="1"/>
              <a:t>cing</a:t>
            </a:r>
            <a:r>
              <a:rPr lang="en-US" dirty="0"/>
              <a:t> </a:t>
            </a:r>
            <a:r>
              <a:rPr lang="en-US" dirty="0" err="1"/>
              <a:t>rewteliterot</a:t>
            </a:r>
            <a:r>
              <a:rPr lang="en-US" dirty="0"/>
              <a:t> 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cteturadi</a:t>
            </a:r>
            <a:br>
              <a:rPr lang="en-US" dirty="0"/>
            </a:br>
            <a:r>
              <a:rPr lang="en-US" dirty="0" err="1"/>
              <a:t>piscingopi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varterosni</a:t>
            </a:r>
            <a:br>
              <a:rPr lang="en-US" dirty="0"/>
            </a:br>
            <a:r>
              <a:rPr lang="en-US" dirty="0" err="1"/>
              <a:t>sieros</a:t>
            </a:r>
            <a:r>
              <a:rPr lang="en-US" dirty="0"/>
              <a:t> </a:t>
            </a:r>
            <a:r>
              <a:rPr lang="en-US" dirty="0" err="1"/>
              <a:t>loboporti</a:t>
            </a:r>
            <a:r>
              <a:rPr lang="en-US" dirty="0"/>
              <a:t> </a:t>
            </a:r>
            <a:r>
              <a:rPr lang="en-US" dirty="0" err="1"/>
              <a:t>sowerfinibus</a:t>
            </a:r>
            <a:r>
              <a:rPr lang="en-US" dirty="0"/>
              <a:t>. Lorem ipsum</a:t>
            </a:r>
            <a:br>
              <a:rPr lang="en-US" dirty="0"/>
            </a:br>
            <a:r>
              <a:rPr lang="en-US" dirty="0"/>
              <a:t>dolor </a:t>
            </a:r>
            <a:r>
              <a:rPr lang="en-US" dirty="0" err="1"/>
              <a:t>sitpoport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25"/>
          </p:nvPr>
        </p:nvSpPr>
        <p:spPr>
          <a:xfrm>
            <a:off x="2781299" y="3617119"/>
            <a:ext cx="9409113" cy="7561262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4215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n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704225" y="4157663"/>
            <a:ext cx="10287537" cy="255454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Patient</a:t>
            </a:r>
          </a:p>
          <a:p>
            <a:pPr lvl="0"/>
            <a:r>
              <a:rPr lang="en-US" dirty="0"/>
              <a:t>increment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2704225" y="6858000"/>
            <a:ext cx="10287538" cy="34163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</a:t>
            </a:r>
            <a:r>
              <a:rPr lang="en-US" dirty="0"/>
              <a:t> row</a:t>
            </a:r>
            <a:br>
              <a:rPr lang="en-US" dirty="0"/>
            </a:br>
            <a:r>
              <a:rPr lang="en-US" dirty="0" err="1"/>
              <a:t>adipis</a:t>
            </a:r>
            <a:r>
              <a:rPr lang="en-US" dirty="0"/>
              <a:t> </a:t>
            </a:r>
            <a:r>
              <a:rPr lang="en-US" dirty="0" err="1"/>
              <a:t>cing</a:t>
            </a:r>
            <a:r>
              <a:rPr lang="en-US" dirty="0"/>
              <a:t> </a:t>
            </a:r>
            <a:r>
              <a:rPr lang="en-US" dirty="0" err="1"/>
              <a:t>rewteliterot</a:t>
            </a:r>
            <a:r>
              <a:rPr lang="en-US" dirty="0"/>
              <a:t> 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cteturadi</a:t>
            </a:r>
            <a:br>
              <a:rPr lang="en-US" dirty="0"/>
            </a:br>
            <a:r>
              <a:rPr lang="en-US" dirty="0" err="1"/>
              <a:t>piscingopi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varterosni</a:t>
            </a:r>
            <a:br>
              <a:rPr lang="en-US" dirty="0"/>
            </a:br>
            <a:r>
              <a:rPr lang="en-US" dirty="0" err="1"/>
              <a:t>sieros</a:t>
            </a:r>
            <a:r>
              <a:rPr lang="en-US" dirty="0"/>
              <a:t> </a:t>
            </a:r>
            <a:r>
              <a:rPr lang="en-US" dirty="0" err="1"/>
              <a:t>loboporti</a:t>
            </a:r>
            <a:r>
              <a:rPr lang="en-US" dirty="0"/>
              <a:t> </a:t>
            </a:r>
            <a:r>
              <a:rPr lang="en-US" dirty="0" err="1"/>
              <a:t>sowerfinibus</a:t>
            </a:r>
            <a:r>
              <a:rPr lang="en-US" dirty="0"/>
              <a:t>. Lorem ipsum</a:t>
            </a:r>
            <a:br>
              <a:rPr lang="en-US" dirty="0"/>
            </a:br>
            <a:r>
              <a:rPr lang="en-US" dirty="0"/>
              <a:t>dolor </a:t>
            </a:r>
            <a:r>
              <a:rPr lang="en-US" dirty="0" err="1"/>
              <a:t>sitpoport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25"/>
          </p:nvPr>
        </p:nvSpPr>
        <p:spPr>
          <a:xfrm>
            <a:off x="3200400" y="3617119"/>
            <a:ext cx="8990012" cy="702071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62745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ea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2704225" y="4157663"/>
            <a:ext cx="10287537" cy="255454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8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Growth</a:t>
            </a:r>
          </a:p>
          <a:p>
            <a:pPr lvl="0"/>
            <a:r>
              <a:rPr lang="en-US" dirty="0"/>
              <a:t>graph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2704225" y="6858000"/>
            <a:ext cx="10287538" cy="34163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</a:t>
            </a:r>
            <a:r>
              <a:rPr lang="en-US" dirty="0"/>
              <a:t> row</a:t>
            </a:r>
            <a:br>
              <a:rPr lang="en-US" dirty="0"/>
            </a:br>
            <a:r>
              <a:rPr lang="en-US" dirty="0" err="1"/>
              <a:t>adipis</a:t>
            </a:r>
            <a:r>
              <a:rPr lang="en-US" dirty="0"/>
              <a:t> </a:t>
            </a:r>
            <a:r>
              <a:rPr lang="en-US" dirty="0" err="1"/>
              <a:t>cing</a:t>
            </a:r>
            <a:r>
              <a:rPr lang="en-US" dirty="0"/>
              <a:t> </a:t>
            </a:r>
            <a:r>
              <a:rPr lang="en-US" dirty="0" err="1"/>
              <a:t>rewteliterot</a:t>
            </a:r>
            <a:r>
              <a:rPr lang="en-US" dirty="0"/>
              <a:t> 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cteturadi</a:t>
            </a:r>
            <a:br>
              <a:rPr lang="en-US" dirty="0"/>
            </a:br>
            <a:r>
              <a:rPr lang="en-US" dirty="0" err="1"/>
              <a:t>piscingopi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varterosni</a:t>
            </a:r>
            <a:br>
              <a:rPr lang="en-US" dirty="0"/>
            </a:br>
            <a:r>
              <a:rPr lang="en-US" dirty="0" err="1"/>
              <a:t>sieros</a:t>
            </a:r>
            <a:r>
              <a:rPr lang="en-US" dirty="0"/>
              <a:t> </a:t>
            </a:r>
            <a:r>
              <a:rPr lang="en-US" dirty="0" err="1"/>
              <a:t>loboporti</a:t>
            </a:r>
            <a:r>
              <a:rPr lang="en-US" dirty="0"/>
              <a:t> </a:t>
            </a:r>
            <a:r>
              <a:rPr lang="en-US" dirty="0" err="1"/>
              <a:t>sowerfinibus</a:t>
            </a:r>
            <a:r>
              <a:rPr lang="en-US" dirty="0"/>
              <a:t>. Lorem ipsum</a:t>
            </a:r>
            <a:br>
              <a:rPr lang="en-US" dirty="0"/>
            </a:br>
            <a:r>
              <a:rPr lang="en-US" dirty="0"/>
              <a:t>dolor </a:t>
            </a:r>
            <a:r>
              <a:rPr lang="en-US" dirty="0" err="1"/>
              <a:t>sitpoport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25"/>
          </p:nvPr>
        </p:nvSpPr>
        <p:spPr>
          <a:xfrm>
            <a:off x="3505200" y="3617119"/>
            <a:ext cx="7372350" cy="702071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62148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Chart Placeholder 4"/>
          <p:cNvSpPr>
            <a:spLocks noGrp="1"/>
          </p:cNvSpPr>
          <p:nvPr>
            <p:ph type="chart" sz="quarter" idx="25"/>
          </p:nvPr>
        </p:nvSpPr>
        <p:spPr>
          <a:xfrm>
            <a:off x="4170363" y="3078163"/>
            <a:ext cx="16040100" cy="75596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5766706" y="1894126"/>
            <a:ext cx="7225056" cy="86177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Sales comparison</a:t>
            </a:r>
          </a:p>
        </p:txBody>
      </p:sp>
    </p:spTree>
    <p:extLst>
      <p:ext uri="{BB962C8B-B14F-4D97-AF65-F5344CB8AC3E}">
        <p14:creationId xmlns:p14="http://schemas.microsoft.com/office/powerpoint/2010/main" val="206695692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h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0" name="Chart Placeholder 4"/>
          <p:cNvSpPr>
            <a:spLocks noGrp="1"/>
          </p:cNvSpPr>
          <p:nvPr>
            <p:ph type="chart" sz="quarter" idx="25"/>
          </p:nvPr>
        </p:nvSpPr>
        <p:spPr>
          <a:xfrm>
            <a:off x="10102413" y="4157663"/>
            <a:ext cx="4176000" cy="417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6" name="Chart Placeholder 4"/>
          <p:cNvSpPr>
            <a:spLocks noGrp="1"/>
          </p:cNvSpPr>
          <p:nvPr>
            <p:ph type="chart" sz="quarter" idx="28"/>
          </p:nvPr>
        </p:nvSpPr>
        <p:spPr>
          <a:xfrm>
            <a:off x="2748638" y="4157663"/>
            <a:ext cx="4176000" cy="417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7" name="Chart Placeholder 4"/>
          <p:cNvSpPr>
            <a:spLocks noGrp="1"/>
          </p:cNvSpPr>
          <p:nvPr>
            <p:ph type="chart" sz="quarter" idx="29"/>
          </p:nvPr>
        </p:nvSpPr>
        <p:spPr>
          <a:xfrm>
            <a:off x="17456188" y="4157663"/>
            <a:ext cx="4176000" cy="4176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671638" y="9558338"/>
            <a:ext cx="6586298" cy="14219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ipsumdol</a:t>
            </a:r>
            <a:r>
              <a:rPr lang="en-US" dirty="0"/>
              <a:t> </a:t>
            </a:r>
            <a:r>
              <a:rPr lang="en-US" dirty="0" err="1"/>
              <a:t>orsitewliqu</a:t>
            </a:r>
            <a:br>
              <a:rPr lang="en-US" dirty="0"/>
            </a:br>
            <a:r>
              <a:rPr lang="en-US" dirty="0" err="1"/>
              <a:t>merat</a:t>
            </a:r>
            <a:r>
              <a:rPr lang="en-US" dirty="0"/>
              <a:t>  </a:t>
            </a:r>
            <a:r>
              <a:rPr lang="en-US" dirty="0" err="1"/>
              <a:t>eriamet</a:t>
            </a:r>
            <a:r>
              <a:rPr lang="en-US" dirty="0"/>
              <a:t>, </a:t>
            </a:r>
            <a:r>
              <a:rPr lang="en-US" dirty="0" err="1"/>
              <a:t>conseturpo</a:t>
            </a:r>
            <a:r>
              <a:rPr lang="en-US" dirty="0"/>
              <a:t>.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32" hasCustomPrompt="1"/>
          </p:nvPr>
        </p:nvSpPr>
        <p:spPr>
          <a:xfrm>
            <a:off x="9016088" y="9558338"/>
            <a:ext cx="6608764" cy="14219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Etialacinia</a:t>
            </a:r>
            <a:r>
              <a:rPr lang="en-US" dirty="0"/>
              <a:t> </a:t>
            </a:r>
            <a:r>
              <a:rPr lang="en-US" dirty="0" err="1"/>
              <a:t>fermen</a:t>
            </a:r>
            <a:r>
              <a:rPr lang="en-US" dirty="0"/>
              <a:t> </a:t>
            </a:r>
            <a:r>
              <a:rPr lang="en-US" dirty="0" err="1"/>
              <a:t>pitumliqa</a:t>
            </a:r>
            <a:r>
              <a:rPr lang="en-US" dirty="0"/>
              <a:t> </a:t>
            </a:r>
            <a:r>
              <a:rPr lang="en-US" dirty="0" err="1"/>
              <a:t>merat</a:t>
            </a:r>
            <a:r>
              <a:rPr lang="en-US" dirty="0"/>
              <a:t> </a:t>
            </a:r>
            <a:r>
              <a:rPr lang="en-US" dirty="0" err="1"/>
              <a:t>estnon</a:t>
            </a:r>
            <a:r>
              <a:rPr lang="en-US" dirty="0"/>
              <a:t> </a:t>
            </a:r>
            <a:r>
              <a:rPr lang="en-US" dirty="0" err="1"/>
              <a:t>lobaecn</a:t>
            </a:r>
            <a:r>
              <a:rPr lang="en-US" dirty="0"/>
              <a:t> </a:t>
            </a:r>
            <a:r>
              <a:rPr lang="en-US" dirty="0" err="1"/>
              <a:t>rener</a:t>
            </a:r>
            <a:r>
              <a:rPr lang="en-US" dirty="0"/>
              <a:t>.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34" hasCustomPrompt="1"/>
          </p:nvPr>
        </p:nvSpPr>
        <p:spPr>
          <a:xfrm>
            <a:off x="16382999" y="9558338"/>
            <a:ext cx="6602412" cy="14219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impe</a:t>
            </a:r>
            <a:r>
              <a:rPr lang="en-US" dirty="0"/>
              <a:t> </a:t>
            </a:r>
            <a:r>
              <a:rPr lang="en-US" dirty="0" err="1"/>
              <a:t>rewtp</a:t>
            </a:r>
            <a:r>
              <a:rPr lang="en-US" dirty="0"/>
              <a:t> </a:t>
            </a:r>
            <a:r>
              <a:rPr lang="en-US" dirty="0" err="1"/>
              <a:t>oprde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, </a:t>
            </a:r>
            <a:r>
              <a:rPr lang="en-US" dirty="0" err="1"/>
              <a:t>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sitarohre</a:t>
            </a:r>
            <a:r>
              <a:rPr lang="en-US" dirty="0"/>
              <a:t>.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6" hasCustomPrompt="1"/>
          </p:nvPr>
        </p:nvSpPr>
        <p:spPr>
          <a:xfrm>
            <a:off x="1671633" y="8684739"/>
            <a:ext cx="6586303" cy="86177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physical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6" hasCustomPrompt="1"/>
          </p:nvPr>
        </p:nvSpPr>
        <p:spPr>
          <a:xfrm>
            <a:off x="9016087" y="8684739"/>
            <a:ext cx="6608764" cy="86177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digital</a:t>
            </a:r>
          </a:p>
        </p:txBody>
      </p:sp>
      <p:sp>
        <p:nvSpPr>
          <p:cNvPr id="21" name="Text Placeholder 4"/>
          <p:cNvSpPr>
            <a:spLocks noGrp="1"/>
          </p:cNvSpPr>
          <p:nvPr>
            <p:ph type="body" sz="quarter" idx="27" hasCustomPrompt="1"/>
          </p:nvPr>
        </p:nvSpPr>
        <p:spPr>
          <a:xfrm>
            <a:off x="16382999" y="8684739"/>
            <a:ext cx="6608764" cy="861774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streaming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7433829" y="1901113"/>
            <a:ext cx="5557933" cy="86177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Market share</a:t>
            </a:r>
          </a:p>
        </p:txBody>
      </p:sp>
    </p:spTree>
    <p:extLst>
      <p:ext uri="{BB962C8B-B14F-4D97-AF65-F5344CB8AC3E}">
        <p14:creationId xmlns:p14="http://schemas.microsoft.com/office/powerpoint/2010/main" val="132669609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of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4661960" y="5020728"/>
            <a:ext cx="6669625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Vivamus</a:t>
            </a:r>
            <a:r>
              <a:rPr lang="en-US" dirty="0"/>
              <a:t> cursus, </a:t>
            </a:r>
            <a:r>
              <a:rPr lang="en-US" dirty="0" err="1"/>
              <a:t>liberowam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duquis</a:t>
            </a:r>
            <a:r>
              <a:rPr lang="en-US" dirty="0"/>
              <a:t> </a:t>
            </a:r>
            <a:r>
              <a:rPr lang="en-US" dirty="0" err="1"/>
              <a:t>condimentu</a:t>
            </a:r>
            <a:r>
              <a:rPr lang="en-US" dirty="0"/>
              <a:t> </a:t>
            </a:r>
            <a:r>
              <a:rPr lang="en-US" dirty="0" err="1"/>
              <a:t>wertop</a:t>
            </a:r>
            <a:r>
              <a:rPr lang="en-US" dirty="0"/>
              <a:t> dictum, ante </a:t>
            </a:r>
            <a:r>
              <a:rPr lang="en-US" dirty="0" err="1"/>
              <a:t>mauris</a:t>
            </a:r>
            <a:r>
              <a:rPr lang="en-US" dirty="0"/>
              <a:t>.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28" hasCustomPrompt="1"/>
          </p:nvPr>
        </p:nvSpPr>
        <p:spPr>
          <a:xfrm>
            <a:off x="1671638" y="4697413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0" tIns="684000" rIns="0" bIns="684000" anchor="ctr" anchorCtr="1">
            <a:normAutofit/>
          </a:bodyPr>
          <a:lstStyle>
            <a:lvl1pPr marL="0" indent="0" algn="ctr">
              <a:buNone/>
              <a:defRPr sz="9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01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4661960" y="8802153"/>
            <a:ext cx="6669625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</a:t>
            </a:r>
            <a:r>
              <a:rPr lang="en-US" dirty="0" err="1"/>
              <a:t>dositsa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tuwerop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</a:t>
            </a:r>
            <a:r>
              <a:rPr lang="en-US" dirty="0"/>
              <a:t> </a:t>
            </a:r>
            <a:r>
              <a:rPr lang="en-US" dirty="0" err="1"/>
              <a:t>cusdui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elitmoko</a:t>
            </a:r>
            <a:r>
              <a:rPr lang="en-US" dirty="0"/>
              <a:t>.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30" hasCustomPrompt="1"/>
          </p:nvPr>
        </p:nvSpPr>
        <p:spPr>
          <a:xfrm>
            <a:off x="1671638" y="8478838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0" tIns="684000" rIns="0" bIns="684000" anchor="ctr" anchorCtr="1">
            <a:normAutofit/>
          </a:bodyPr>
          <a:lstStyle>
            <a:lvl1pPr marL="0" indent="0" algn="ctr">
              <a:buNone/>
              <a:defRPr sz="9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02</a:t>
            </a:r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6315786" y="5020728"/>
            <a:ext cx="6669625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etsemper</a:t>
            </a:r>
            <a:r>
              <a:rPr lang="en-US" dirty="0"/>
              <a:t> </a:t>
            </a:r>
            <a:r>
              <a:rPr lang="en-US" dirty="0" err="1"/>
              <a:t>arcupo</a:t>
            </a:r>
            <a:r>
              <a:rPr lang="en-US" dirty="0"/>
              <a:t>.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quedictum</a:t>
            </a:r>
            <a:r>
              <a:rPr lang="en-US" dirty="0"/>
              <a:t> </a:t>
            </a:r>
            <a:r>
              <a:rPr lang="en-US" dirty="0" err="1"/>
              <a:t>quiselite</a:t>
            </a:r>
            <a:r>
              <a:rPr lang="en-US" dirty="0"/>
              <a:t> in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turwer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dui.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32" hasCustomPrompt="1"/>
          </p:nvPr>
        </p:nvSpPr>
        <p:spPr>
          <a:xfrm>
            <a:off x="13325464" y="4697413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0" tIns="684000" rIns="0" bIns="684000" anchor="ctr" anchorCtr="1">
            <a:normAutofit/>
          </a:bodyPr>
          <a:lstStyle>
            <a:lvl1pPr marL="0" indent="0" algn="ctr">
              <a:buNone/>
              <a:defRPr sz="9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03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16315786" y="8802153"/>
            <a:ext cx="6669625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maspos</a:t>
            </a:r>
            <a:r>
              <a:rPr lang="en-US" dirty="0"/>
              <a:t>, </a:t>
            </a:r>
            <a:r>
              <a:rPr lang="en-US" dirty="0" err="1"/>
              <a:t>eleif</a:t>
            </a:r>
            <a:r>
              <a:rPr lang="en-US" dirty="0"/>
              <a:t> </a:t>
            </a:r>
            <a:r>
              <a:rPr lang="en-US" dirty="0" err="1"/>
              <a:t>endac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werotamet</a:t>
            </a:r>
            <a:r>
              <a:rPr lang="en-US" dirty="0"/>
              <a:t> rho </a:t>
            </a:r>
            <a:r>
              <a:rPr lang="en-US" dirty="0" err="1"/>
              <a:t>ncus</a:t>
            </a:r>
            <a:r>
              <a:rPr lang="en-US" dirty="0"/>
              <a:t> </a:t>
            </a:r>
            <a:r>
              <a:rPr lang="en-US" dirty="0" err="1"/>
              <a:t>duqurtis</a:t>
            </a:r>
            <a:r>
              <a:rPr lang="en-US" dirty="0"/>
              <a:t>, </a:t>
            </a:r>
            <a:r>
              <a:rPr lang="en-US" dirty="0" err="1"/>
              <a:t>iacusid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.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34" hasCustomPrompt="1"/>
          </p:nvPr>
        </p:nvSpPr>
        <p:spPr>
          <a:xfrm>
            <a:off x="13325464" y="8478838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0" tIns="684000" rIns="0" bIns="684000" anchor="ctr" anchorCtr="1">
            <a:normAutofit/>
          </a:bodyPr>
          <a:lstStyle>
            <a:lvl1pPr marL="0" indent="0" algn="ctr">
              <a:buNone/>
              <a:defRPr sz="90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04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8033353" y="1894126"/>
            <a:ext cx="4958409" cy="86177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List of items</a:t>
            </a:r>
          </a:p>
        </p:txBody>
      </p:sp>
    </p:spTree>
    <p:extLst>
      <p:ext uri="{BB962C8B-B14F-4D97-AF65-F5344CB8AC3E}">
        <p14:creationId xmlns:p14="http://schemas.microsoft.com/office/powerpoint/2010/main" val="20898136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2468294" y="8430712"/>
            <a:ext cx="9455418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sit </a:t>
            </a:r>
            <a:r>
              <a:rPr lang="en-US" dirty="0" err="1"/>
              <a:t>ametwenulla</a:t>
            </a:r>
            <a:br>
              <a:rPr lang="en-US" dirty="0"/>
            </a:b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wero</a:t>
            </a:r>
            <a:br>
              <a:rPr lang="en-US" dirty="0"/>
            </a:b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</a:t>
            </a:r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2468294" y="6611784"/>
            <a:ext cx="9455420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Top quality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30" hasCustomPrompt="1"/>
          </p:nvPr>
        </p:nvSpPr>
        <p:spPr>
          <a:xfrm>
            <a:off x="13906500" y="6611784"/>
            <a:ext cx="9085262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Best price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906500" y="8430712"/>
            <a:ext cx="9085261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vitae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finibusop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adipiscingoper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ac dictum </a:t>
            </a:r>
            <a:r>
              <a:rPr lang="en-US" dirty="0" err="1"/>
              <a:t>puropus</a:t>
            </a:r>
            <a:r>
              <a:rPr lang="en-US" dirty="0"/>
              <a:t> </a:t>
            </a:r>
            <a:r>
              <a:rPr lang="en-US" dirty="0" err="1"/>
              <a:t>werbop</a:t>
            </a:r>
            <a:r>
              <a:rPr lang="en-US" dirty="0"/>
              <a:t>.</a:t>
            </a:r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32"/>
          </p:nvPr>
        </p:nvSpPr>
        <p:spPr>
          <a:xfrm>
            <a:off x="6934413" y="-6110"/>
            <a:ext cx="10511999" cy="5256000"/>
          </a:xfrm>
          <a:custGeom>
            <a:avLst/>
            <a:gdLst>
              <a:gd name="connsiteX0" fmla="*/ 0 w 10511999"/>
              <a:gd name="connsiteY0" fmla="*/ 0 h 5256000"/>
              <a:gd name="connsiteX1" fmla="*/ 10511999 w 10511999"/>
              <a:gd name="connsiteY1" fmla="*/ 0 h 5256000"/>
              <a:gd name="connsiteX2" fmla="*/ 5256000 w 10511999"/>
              <a:gd name="connsiteY2" fmla="*/ 5256000 h 5256000"/>
              <a:gd name="connsiteX3" fmla="*/ 0 w 10511999"/>
              <a:gd name="connsiteY3" fmla="*/ 0 h 525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11999" h="5256000">
                <a:moveTo>
                  <a:pt x="0" y="0"/>
                </a:moveTo>
                <a:lnTo>
                  <a:pt x="10511999" y="0"/>
                </a:lnTo>
                <a:cubicBezTo>
                  <a:pt x="10511999" y="2902810"/>
                  <a:pt x="8158809" y="5256000"/>
                  <a:pt x="5256000" y="5256000"/>
                </a:cubicBezTo>
                <a:cubicBezTo>
                  <a:pt x="2353191" y="5256000"/>
                  <a:pt x="0" y="2902810"/>
                  <a:pt x="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05008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st of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390650" y="9926874"/>
            <a:ext cx="6538647" cy="14219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ipsumdol</a:t>
            </a:r>
            <a:r>
              <a:rPr lang="en-US" dirty="0"/>
              <a:t> </a:t>
            </a:r>
            <a:r>
              <a:rPr lang="en-US" dirty="0" err="1"/>
              <a:t>orsitew</a:t>
            </a:r>
            <a:r>
              <a:rPr lang="en-US" dirty="0"/>
              <a:t> </a:t>
            </a:r>
            <a:r>
              <a:rPr lang="en-US" dirty="0" err="1"/>
              <a:t>eria</a:t>
            </a:r>
            <a:r>
              <a:rPr lang="en-US" dirty="0"/>
              <a:t> met,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cteturpot</a:t>
            </a:r>
            <a:r>
              <a:rPr lang="en-US" dirty="0"/>
              <a:t> </a:t>
            </a:r>
            <a:r>
              <a:rPr lang="en-US" dirty="0" err="1"/>
              <a:t>impero</a:t>
            </a:r>
            <a:r>
              <a:rPr lang="en-US" dirty="0"/>
              <a:t>.</a:t>
            </a:r>
          </a:p>
        </p:txBody>
      </p:sp>
      <p:sp>
        <p:nvSpPr>
          <p:cNvPr id="9" name="Picture Placeholder 10"/>
          <p:cNvSpPr>
            <a:spLocks noGrp="1"/>
          </p:cNvSpPr>
          <p:nvPr>
            <p:ph type="pic" sz="quarter" idx="30"/>
          </p:nvPr>
        </p:nvSpPr>
        <p:spPr>
          <a:xfrm>
            <a:off x="9292413" y="3762338"/>
            <a:ext cx="5796000" cy="5796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0" name="Picture Placeholder 10"/>
          <p:cNvSpPr>
            <a:spLocks noGrp="1"/>
          </p:cNvSpPr>
          <p:nvPr>
            <p:ph type="pic" sz="quarter" idx="31"/>
          </p:nvPr>
        </p:nvSpPr>
        <p:spPr>
          <a:xfrm>
            <a:off x="1761973" y="3762338"/>
            <a:ext cx="5796000" cy="5796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32"/>
          </p:nvPr>
        </p:nvSpPr>
        <p:spPr>
          <a:xfrm>
            <a:off x="16822853" y="3762338"/>
            <a:ext cx="5796000" cy="5796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8921089" y="9926874"/>
            <a:ext cx="6538647" cy="14219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Etialacinia</a:t>
            </a:r>
            <a:r>
              <a:rPr lang="en-US" dirty="0"/>
              <a:t> </a:t>
            </a:r>
            <a:r>
              <a:rPr lang="en-US" dirty="0" err="1"/>
              <a:t>fermen</a:t>
            </a:r>
            <a:r>
              <a:rPr lang="en-US" dirty="0"/>
              <a:t> </a:t>
            </a:r>
            <a:r>
              <a:rPr lang="en-US" dirty="0" err="1"/>
              <a:t>pitumerop</a:t>
            </a:r>
            <a:r>
              <a:rPr lang="en-US" dirty="0"/>
              <a:t> </a:t>
            </a:r>
            <a:r>
              <a:rPr lang="en-US" dirty="0" err="1"/>
              <a:t>estnon</a:t>
            </a:r>
            <a:r>
              <a:rPr lang="en-US" dirty="0"/>
              <a:t> </a:t>
            </a:r>
            <a:r>
              <a:rPr lang="en-US" dirty="0" err="1"/>
              <a:t>lobaecnas</a:t>
            </a:r>
            <a:r>
              <a:rPr lang="en-US" dirty="0"/>
              <a:t> </a:t>
            </a:r>
            <a:r>
              <a:rPr lang="en-US" dirty="0" err="1"/>
              <a:t>renerowe</a:t>
            </a:r>
            <a:r>
              <a:rPr lang="en-US" dirty="0"/>
              <a:t>. 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4" hasCustomPrompt="1"/>
          </p:nvPr>
        </p:nvSpPr>
        <p:spPr>
          <a:xfrm>
            <a:off x="16451528" y="9926874"/>
            <a:ext cx="6538647" cy="14219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Etialacinia</a:t>
            </a:r>
            <a:r>
              <a:rPr lang="en-US" dirty="0"/>
              <a:t> </a:t>
            </a:r>
            <a:r>
              <a:rPr lang="en-US" dirty="0" err="1"/>
              <a:t>fermen</a:t>
            </a:r>
            <a:r>
              <a:rPr lang="en-US" dirty="0"/>
              <a:t> </a:t>
            </a:r>
            <a:r>
              <a:rPr lang="en-US" dirty="0" err="1"/>
              <a:t>pitumerop</a:t>
            </a:r>
            <a:r>
              <a:rPr lang="en-US" dirty="0"/>
              <a:t> </a:t>
            </a:r>
            <a:r>
              <a:rPr lang="en-US" dirty="0" err="1"/>
              <a:t>estnon</a:t>
            </a:r>
            <a:r>
              <a:rPr lang="en-US" dirty="0"/>
              <a:t> </a:t>
            </a:r>
            <a:r>
              <a:rPr lang="en-US" dirty="0" err="1"/>
              <a:t>lobaecnas</a:t>
            </a:r>
            <a:r>
              <a:rPr lang="en-US" dirty="0"/>
              <a:t> </a:t>
            </a:r>
            <a:r>
              <a:rPr lang="en-US" dirty="0" err="1"/>
              <a:t>renerowe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5128085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3832225" y="9880708"/>
            <a:ext cx="5276850" cy="70634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Places Optimization</a:t>
            </a:r>
          </a:p>
        </p:txBody>
      </p:sp>
      <p:sp>
        <p:nvSpPr>
          <p:cNvPr id="14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714219" y="3617913"/>
            <a:ext cx="20898131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Our services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9551988" y="9880708"/>
            <a:ext cx="5276850" cy="70634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Innovation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31" hasCustomPrompt="1"/>
          </p:nvPr>
        </p:nvSpPr>
        <p:spPr>
          <a:xfrm>
            <a:off x="15291595" y="9880708"/>
            <a:ext cx="5276850" cy="70634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Web Design</a:t>
            </a:r>
          </a:p>
        </p:txBody>
      </p:sp>
    </p:spTree>
    <p:extLst>
      <p:ext uri="{BB962C8B-B14F-4D97-AF65-F5344CB8AC3E}">
        <p14:creationId xmlns:p14="http://schemas.microsoft.com/office/powerpoint/2010/main" val="3502341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390650" y="4157663"/>
            <a:ext cx="21601113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Making future sure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90651" y="6029957"/>
            <a:ext cx="21601112" cy="207645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non </a:t>
            </a:r>
            <a:r>
              <a:rPr lang="en-US" dirty="0" err="1"/>
              <a:t>lobortis</a:t>
            </a:r>
            <a:r>
              <a:rPr lang="en-US" dirty="0"/>
              <a:t>. Maecenas non </a:t>
            </a:r>
            <a:r>
              <a:rPr lang="en-US" dirty="0" err="1"/>
              <a:t>facilisis</a:t>
            </a:r>
            <a:r>
              <a:rPr lang="en-US" dirty="0"/>
              <a:t> libero. </a:t>
            </a:r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malesu</a:t>
            </a:r>
            <a:r>
              <a:rPr lang="en-US" dirty="0"/>
              <a:t> </a:t>
            </a:r>
            <a:r>
              <a:rPr lang="en-US" dirty="0" err="1"/>
              <a:t>sada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fermentum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ante curs us </a:t>
            </a:r>
            <a:r>
              <a:rPr lang="en-US" dirty="0" err="1"/>
              <a:t>pretium</a:t>
            </a:r>
            <a:r>
              <a:rPr lang="en-US" dirty="0"/>
              <a:t>. </a:t>
            </a:r>
            <a:r>
              <a:rPr lang="en-US" dirty="0" err="1"/>
              <a:t>Curabitu</a:t>
            </a:r>
            <a:r>
              <a:rPr lang="en-US" dirty="0"/>
              <a:t> </a:t>
            </a:r>
            <a:r>
              <a:rPr lang="en-US" dirty="0" err="1"/>
              <a:t>werportpo</a:t>
            </a:r>
            <a:r>
              <a:rPr lang="en-US" dirty="0"/>
              <a:t> </a:t>
            </a:r>
            <a:r>
              <a:rPr lang="en-US" dirty="0" err="1"/>
              <a:t>reget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, </a:t>
            </a:r>
            <a:r>
              <a:rPr lang="en-US" dirty="0" err="1"/>
              <a:t>venenat</a:t>
            </a:r>
            <a:r>
              <a:rPr lang="en-US" dirty="0"/>
              <a:t> is </a:t>
            </a:r>
            <a:r>
              <a:rPr lang="en-US" dirty="0" err="1"/>
              <a:t>sodale</a:t>
            </a:r>
            <a:r>
              <a:rPr lang="en-US" dirty="0"/>
              <a:t> </a:t>
            </a:r>
            <a:r>
              <a:rPr lang="en-US" dirty="0" err="1"/>
              <a:t>sertopew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</a:t>
            </a:r>
            <a:r>
              <a:rPr lang="en-US" dirty="0" err="1"/>
              <a:t>malesuta</a:t>
            </a:r>
            <a:r>
              <a:rPr lang="en-US" dirty="0"/>
              <a:t> da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sceleri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602907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c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671638" y="5778500"/>
            <a:ext cx="6119812" cy="275152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quistortor</a:t>
            </a:r>
            <a:r>
              <a:rPr lang="en-US" dirty="0"/>
              <a:t> </a:t>
            </a:r>
            <a:r>
              <a:rPr lang="en-US" dirty="0" err="1"/>
              <a:t>terwel</a:t>
            </a:r>
            <a:r>
              <a:rPr lang="en-US" dirty="0"/>
              <a:t> </a:t>
            </a:r>
            <a:r>
              <a:rPr lang="en-US" dirty="0" err="1"/>
              <a:t>efen</a:t>
            </a:r>
            <a:r>
              <a:rPr lang="en-US" dirty="0"/>
              <a:t>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nequ</a:t>
            </a:r>
            <a:r>
              <a:rPr lang="en-US" dirty="0"/>
              <a:t>, volt </a:t>
            </a:r>
            <a:r>
              <a:rPr lang="en-US" dirty="0" err="1"/>
              <a:t>patjusto</a:t>
            </a:r>
            <a:r>
              <a:rPr lang="en-US" dirty="0"/>
              <a:t>. </a:t>
            </a:r>
            <a:r>
              <a:rPr lang="en-US" dirty="0" err="1"/>
              <a:t>Namto</a:t>
            </a:r>
            <a:r>
              <a:rPr lang="en-US" dirty="0"/>
              <a:t> </a:t>
            </a:r>
            <a:r>
              <a:rPr lang="en-US" dirty="0" err="1"/>
              <a:t>vestibul</a:t>
            </a:r>
            <a:r>
              <a:rPr lang="en-US" dirty="0"/>
              <a:t> um </a:t>
            </a:r>
            <a:r>
              <a:rPr lang="en-US" dirty="0" err="1"/>
              <a:t>lucturots</a:t>
            </a:r>
            <a:r>
              <a:rPr lang="en-US" dirty="0"/>
              <a:t>. </a:t>
            </a:r>
            <a:r>
              <a:rPr lang="en-US" dirty="0" err="1"/>
              <a:t>Maece</a:t>
            </a:r>
            <a:r>
              <a:rPr lang="en-US" dirty="0"/>
              <a:t> </a:t>
            </a:r>
            <a:r>
              <a:rPr lang="en-US" dirty="0" err="1"/>
              <a:t>nasornare</a:t>
            </a:r>
            <a:r>
              <a:rPr lang="en-US" dirty="0"/>
              <a:t> </a:t>
            </a:r>
            <a:r>
              <a:rPr lang="en-US" dirty="0" err="1"/>
              <a:t>sedt</a:t>
            </a:r>
            <a:r>
              <a:rPr lang="en-US" dirty="0"/>
              <a:t> </a:t>
            </a:r>
            <a:r>
              <a:rPr lang="en-US" dirty="0" err="1"/>
              <a:t>ortel</a:t>
            </a:r>
            <a:r>
              <a:rPr lang="en-US" dirty="0"/>
              <a:t>.</a:t>
            </a:r>
          </a:p>
        </p:txBody>
      </p:sp>
      <p:sp>
        <p:nvSpPr>
          <p:cNvPr id="9" name="Text Placeholder 16"/>
          <p:cNvSpPr>
            <a:spLocks noGrp="1"/>
          </p:cNvSpPr>
          <p:nvPr>
            <p:ph type="body" sz="quarter" idx="32" hasCustomPrompt="1"/>
          </p:nvPr>
        </p:nvSpPr>
        <p:spPr>
          <a:xfrm>
            <a:off x="1671638" y="4697413"/>
            <a:ext cx="6119812" cy="861774"/>
          </a:xfrm>
          <a:prstGeom prst="rect">
            <a:avLst/>
          </a:prstGeom>
        </p:spPr>
        <p:txBody>
          <a:bodyPr wrap="square" rIns="54000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Basic</a:t>
            </a:r>
          </a:p>
        </p:txBody>
      </p:sp>
      <p:sp>
        <p:nvSpPr>
          <p:cNvPr id="10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671638" y="9018588"/>
            <a:ext cx="6119812" cy="14773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$50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33" hasCustomPrompt="1"/>
          </p:nvPr>
        </p:nvSpPr>
        <p:spPr>
          <a:xfrm>
            <a:off x="9130507" y="5778500"/>
            <a:ext cx="6119812" cy="275152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rhoncud</a:t>
            </a:r>
            <a:r>
              <a:rPr lang="en-US" dirty="0"/>
              <a:t>. </a:t>
            </a:r>
            <a:r>
              <a:rPr lang="en-US" dirty="0" err="1"/>
              <a:t>Sedac</a:t>
            </a:r>
            <a:r>
              <a:rPr lang="en-US" dirty="0"/>
              <a:t> </a:t>
            </a:r>
            <a:r>
              <a:rPr lang="en-US" dirty="0" err="1"/>
              <a:t>nequewe</a:t>
            </a:r>
            <a:r>
              <a:rPr lang="en-US" dirty="0"/>
              <a:t> </a:t>
            </a:r>
            <a:r>
              <a:rPr lang="en-US" dirty="0" err="1"/>
              <a:t>rewtyiw</a:t>
            </a:r>
            <a:r>
              <a:rPr lang="en-US" dirty="0"/>
              <a:t> </a:t>
            </a:r>
            <a:r>
              <a:rPr lang="en-US" dirty="0" err="1"/>
              <a:t>powerower</a:t>
            </a:r>
            <a:r>
              <a:rPr lang="en-US" dirty="0"/>
              <a:t> </a:t>
            </a:r>
            <a:r>
              <a:rPr lang="en-US" dirty="0" err="1"/>
              <a:t>oper</a:t>
            </a:r>
            <a:r>
              <a:rPr lang="en-US" dirty="0"/>
              <a:t>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turadipiwers</a:t>
            </a:r>
            <a:r>
              <a:rPr lang="en-US" dirty="0"/>
              <a:t>.</a:t>
            </a:r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34" hasCustomPrompt="1"/>
          </p:nvPr>
        </p:nvSpPr>
        <p:spPr>
          <a:xfrm>
            <a:off x="9130507" y="4697413"/>
            <a:ext cx="6119812" cy="861774"/>
          </a:xfrm>
          <a:prstGeom prst="rect">
            <a:avLst/>
          </a:prstGeom>
        </p:spPr>
        <p:txBody>
          <a:bodyPr wrap="square" rIns="54000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premium</a:t>
            </a:r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35" hasCustomPrompt="1"/>
          </p:nvPr>
        </p:nvSpPr>
        <p:spPr>
          <a:xfrm>
            <a:off x="16589376" y="4670426"/>
            <a:ext cx="6119812" cy="861774"/>
          </a:xfrm>
          <a:prstGeom prst="rect">
            <a:avLst/>
          </a:prstGeom>
        </p:spPr>
        <p:txBody>
          <a:bodyPr wrap="square" rIns="540000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pro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36" hasCustomPrompt="1"/>
          </p:nvPr>
        </p:nvSpPr>
        <p:spPr>
          <a:xfrm>
            <a:off x="16589376" y="5778500"/>
            <a:ext cx="6119812" cy="275152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dictumrete</a:t>
            </a:r>
            <a:r>
              <a:rPr lang="en-US" dirty="0"/>
              <a:t> rats </a:t>
            </a:r>
            <a:r>
              <a:rPr lang="en-US" dirty="0" err="1"/>
              <a:t>itamet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acul</a:t>
            </a:r>
            <a:r>
              <a:rPr lang="en-US" dirty="0"/>
              <a:t> is </a:t>
            </a:r>
            <a:r>
              <a:rPr lang="en-US" dirty="0" err="1"/>
              <a:t>interdum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wert </a:t>
            </a:r>
            <a:r>
              <a:rPr lang="en-US" dirty="0" err="1"/>
              <a:t>dictu</a:t>
            </a:r>
            <a:r>
              <a:rPr lang="en-US" dirty="0"/>
              <a:t> </a:t>
            </a:r>
            <a:r>
              <a:rPr lang="en-US" dirty="0" err="1"/>
              <a:t>maugue</a:t>
            </a:r>
            <a:r>
              <a:rPr lang="en-US" dirty="0"/>
              <a:t> </a:t>
            </a:r>
            <a:r>
              <a:rPr lang="en-US" dirty="0" err="1"/>
              <a:t>torto</a:t>
            </a:r>
            <a:r>
              <a:rPr lang="en-US" dirty="0"/>
              <a:t> </a:t>
            </a:r>
            <a:r>
              <a:rPr lang="en-US" dirty="0" err="1"/>
              <a:t>recenaso</a:t>
            </a:r>
            <a:r>
              <a:rPr lang="en-US" dirty="0"/>
              <a:t> </a:t>
            </a:r>
            <a:r>
              <a:rPr lang="en-US" dirty="0" err="1"/>
              <a:t>rnare</a:t>
            </a:r>
            <a:r>
              <a:rPr lang="en-US" dirty="0"/>
              <a:t> </a:t>
            </a:r>
            <a:r>
              <a:rPr lang="en-US" dirty="0" err="1"/>
              <a:t>sedtor</a:t>
            </a:r>
            <a:r>
              <a:rPr lang="en-US" dirty="0"/>
              <a:t>.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9130507" y="9018588"/>
            <a:ext cx="6119812" cy="14773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$250</a:t>
            </a:r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38" hasCustomPrompt="1"/>
          </p:nvPr>
        </p:nvSpPr>
        <p:spPr>
          <a:xfrm>
            <a:off x="16589376" y="9018588"/>
            <a:ext cx="6119812" cy="14773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9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$100</a:t>
            </a:r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8265788" y="1898407"/>
            <a:ext cx="4725974" cy="86177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Our pricing</a:t>
            </a:r>
          </a:p>
        </p:txBody>
      </p:sp>
    </p:spTree>
    <p:extLst>
      <p:ext uri="{BB962C8B-B14F-4D97-AF65-F5344CB8AC3E}">
        <p14:creationId xmlns:p14="http://schemas.microsoft.com/office/powerpoint/2010/main" val="37153021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7"/>
          </p:nvPr>
        </p:nvSpPr>
        <p:spPr>
          <a:xfrm>
            <a:off x="3296013" y="4157663"/>
            <a:ext cx="17678400" cy="59404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1347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6" name="Table Placeholder 5"/>
          <p:cNvSpPr>
            <a:spLocks noGrp="1"/>
          </p:cNvSpPr>
          <p:nvPr>
            <p:ph type="tbl" sz="quarter" idx="17"/>
          </p:nvPr>
        </p:nvSpPr>
        <p:spPr>
          <a:xfrm>
            <a:off x="3296013" y="4157663"/>
            <a:ext cx="17678400" cy="59404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18381204" y="1895475"/>
            <a:ext cx="4610558" cy="86177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Price table</a:t>
            </a:r>
          </a:p>
        </p:txBody>
      </p:sp>
    </p:spTree>
    <p:extLst>
      <p:ext uri="{BB962C8B-B14F-4D97-AF65-F5344CB8AC3E}">
        <p14:creationId xmlns:p14="http://schemas.microsoft.com/office/powerpoint/2010/main" val="159819151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/>
          <p:cNvSpPr>
            <a:spLocks noGrp="1"/>
          </p:cNvSpPr>
          <p:nvPr>
            <p:ph type="body" sz="quarter" idx="32" hasCustomPrompt="1"/>
          </p:nvPr>
        </p:nvSpPr>
        <p:spPr>
          <a:xfrm>
            <a:off x="13392150" y="2536825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15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672431" y="4168776"/>
            <a:ext cx="8633619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timeline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671638" y="5961491"/>
            <a:ext cx="8634412" cy="34163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turewr</a:t>
            </a:r>
            <a:r>
              <a:rPr lang="en-US" dirty="0"/>
              <a:t> </a:t>
            </a:r>
            <a:r>
              <a:rPr lang="en-US" dirty="0" err="1"/>
              <a:t>adipicingrel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nisi a </a:t>
            </a:r>
            <a:r>
              <a:rPr lang="en-US" dirty="0" err="1"/>
              <a:t>eroswi</a:t>
            </a:r>
            <a:br>
              <a:rPr lang="en-US" dirty="0"/>
            </a:br>
            <a:r>
              <a:rPr lang="en-US" dirty="0" err="1"/>
              <a:t>lobor</a:t>
            </a:r>
            <a:r>
              <a:rPr lang="en-US" dirty="0"/>
              <a:t> </a:t>
            </a:r>
            <a:r>
              <a:rPr lang="en-US" dirty="0" err="1"/>
              <a:t>tisofinibu</a:t>
            </a:r>
            <a:r>
              <a:rPr lang="en-US" dirty="0"/>
              <a:t> </a:t>
            </a:r>
            <a:r>
              <a:rPr lang="en-US" dirty="0" err="1"/>
              <a:t>aecenaswere</a:t>
            </a:r>
            <a:br>
              <a:rPr lang="en-US" dirty="0"/>
            </a:br>
            <a:r>
              <a:rPr lang="en-US" dirty="0" err="1"/>
              <a:t>etsemper</a:t>
            </a:r>
            <a:r>
              <a:rPr lang="en-US" dirty="0"/>
              <a:t> </a:t>
            </a:r>
            <a:r>
              <a:rPr lang="en-US" dirty="0" err="1"/>
              <a:t>arcupor</a:t>
            </a:r>
            <a:r>
              <a:rPr lang="en-US" dirty="0"/>
              <a:t>.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6461582" y="2789462"/>
            <a:ext cx="6530181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sitop</a:t>
            </a:r>
            <a:r>
              <a:rPr lang="en-US" dirty="0"/>
              <a:t> </a:t>
            </a:r>
            <a:r>
              <a:rPr lang="en-US" dirty="0" err="1"/>
              <a:t>sita</a:t>
            </a:r>
            <a:r>
              <a:rPr lang="en-US" dirty="0"/>
              <a:t> met </a:t>
            </a:r>
            <a:r>
              <a:rPr lang="en-US" dirty="0" err="1"/>
              <a:t>rhoncus</a:t>
            </a:r>
            <a:r>
              <a:rPr lang="en-US" dirty="0"/>
              <a:t> dui. </a:t>
            </a:r>
            <a:r>
              <a:rPr lang="en-US" dirty="0" err="1"/>
              <a:t>Sedacma</a:t>
            </a:r>
            <a:r>
              <a:rPr lang="en-US" dirty="0"/>
              <a:t> t  tis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6461582" y="6139475"/>
            <a:ext cx="6530181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sv-SE" dirty="0"/>
              <a:t>Maecenas ornaresedto ortor uteleifend. Sederi sit ametop rhoncus mattis nequeporti.</a:t>
            </a:r>
            <a:endParaRPr lang="en-US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6461582" y="9381150"/>
            <a:ext cx="6530181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sv-SE" dirty="0"/>
              <a:t>Praesent cursus tincido untn islac plaerat. Quiser quenec neque porta sitamet rocus.</a:t>
            </a:r>
            <a:endParaRPr 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31" hasCustomPrompt="1"/>
          </p:nvPr>
        </p:nvSpPr>
        <p:spPr>
          <a:xfrm>
            <a:off x="13375482" y="3992001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march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33" hasCustomPrompt="1"/>
          </p:nvPr>
        </p:nvSpPr>
        <p:spPr>
          <a:xfrm>
            <a:off x="13392150" y="5868293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16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4" hasCustomPrompt="1"/>
          </p:nvPr>
        </p:nvSpPr>
        <p:spPr>
          <a:xfrm>
            <a:off x="13375482" y="7323469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march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5" hasCustomPrompt="1"/>
          </p:nvPr>
        </p:nvSpPr>
        <p:spPr>
          <a:xfrm>
            <a:off x="13392150" y="9301865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17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6" hasCustomPrompt="1"/>
          </p:nvPr>
        </p:nvSpPr>
        <p:spPr>
          <a:xfrm>
            <a:off x="13375482" y="10757041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march</a:t>
            </a:r>
          </a:p>
        </p:txBody>
      </p:sp>
    </p:spTree>
    <p:extLst>
      <p:ext uri="{BB962C8B-B14F-4D97-AF65-F5344CB8AC3E}">
        <p14:creationId xmlns:p14="http://schemas.microsoft.com/office/powerpoint/2010/main" val="87543137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5"/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11297265" cy="13745497"/>
          </a:xfrm>
          <a:custGeom>
            <a:avLst/>
            <a:gdLst>
              <a:gd name="connsiteX0" fmla="*/ 0 w 11297265"/>
              <a:gd name="connsiteY0" fmla="*/ 0 h 13745497"/>
              <a:gd name="connsiteX1" fmla="*/ 4439265 w 11297265"/>
              <a:gd name="connsiteY1" fmla="*/ 0 h 13745497"/>
              <a:gd name="connsiteX2" fmla="*/ 11297265 w 11297265"/>
              <a:gd name="connsiteY2" fmla="*/ 6858000 h 13745497"/>
              <a:gd name="connsiteX3" fmla="*/ 4439265 w 11297265"/>
              <a:gd name="connsiteY3" fmla="*/ 13716000 h 13745497"/>
              <a:gd name="connsiteX4" fmla="*/ 1 w 11297265"/>
              <a:gd name="connsiteY4" fmla="*/ 13745497 h 13745497"/>
              <a:gd name="connsiteX5" fmla="*/ 0 w 11297265"/>
              <a:gd name="connsiteY5" fmla="*/ 0 h 13745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297265" h="13745497">
                <a:moveTo>
                  <a:pt x="0" y="0"/>
                </a:moveTo>
                <a:lnTo>
                  <a:pt x="4439265" y="0"/>
                </a:lnTo>
                <a:cubicBezTo>
                  <a:pt x="8226834" y="0"/>
                  <a:pt x="11297265" y="3070431"/>
                  <a:pt x="11297265" y="6858000"/>
                </a:cubicBezTo>
                <a:cubicBezTo>
                  <a:pt x="11297265" y="10645569"/>
                  <a:pt x="8226834" y="13716000"/>
                  <a:pt x="4439265" y="13716000"/>
                </a:cubicBezTo>
                <a:lnTo>
                  <a:pt x="1" y="13745497"/>
                </a:lnTo>
                <a:cubicBezTo>
                  <a:pt x="1" y="9163665"/>
                  <a:pt x="0" y="4581832"/>
                  <a:pt x="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6461582" y="6139475"/>
            <a:ext cx="6530181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sitop</a:t>
            </a:r>
            <a:r>
              <a:rPr lang="en-US" dirty="0"/>
              <a:t> </a:t>
            </a:r>
            <a:r>
              <a:rPr lang="en-US" dirty="0" err="1"/>
              <a:t>sita</a:t>
            </a:r>
            <a:r>
              <a:rPr lang="en-US" dirty="0"/>
              <a:t> met </a:t>
            </a:r>
            <a:r>
              <a:rPr lang="en-US" dirty="0" err="1"/>
              <a:t>rhoncus</a:t>
            </a:r>
            <a:r>
              <a:rPr lang="en-US" dirty="0"/>
              <a:t> dui. </a:t>
            </a:r>
            <a:r>
              <a:rPr lang="en-US" dirty="0" err="1"/>
              <a:t>Sedacma</a:t>
            </a:r>
            <a:r>
              <a:rPr lang="en-US" dirty="0"/>
              <a:t> t  tis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6461582" y="9381150"/>
            <a:ext cx="6530181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sv-SE" dirty="0"/>
              <a:t>Maecenas ornaresedto ortor uteleifend. Sederi sit ametop rhoncus mattis nequeporti.</a:t>
            </a:r>
            <a:endParaRPr lang="en-US" dirty="0"/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30" hasCustomPrompt="1"/>
          </p:nvPr>
        </p:nvSpPr>
        <p:spPr>
          <a:xfrm>
            <a:off x="16461582" y="2846534"/>
            <a:ext cx="6530181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sv-SE" dirty="0"/>
              <a:t>Praesent cursus tincido untn islac plaerat. Quiser quenec neque porta sitamet rocus.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32" hasCustomPrompt="1"/>
          </p:nvPr>
        </p:nvSpPr>
        <p:spPr>
          <a:xfrm>
            <a:off x="13392150" y="2536825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15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33" hasCustomPrompt="1"/>
          </p:nvPr>
        </p:nvSpPr>
        <p:spPr>
          <a:xfrm>
            <a:off x="13375482" y="3992001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march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34" hasCustomPrompt="1"/>
          </p:nvPr>
        </p:nvSpPr>
        <p:spPr>
          <a:xfrm>
            <a:off x="13392150" y="5868293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16</a:t>
            </a:r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35" hasCustomPrompt="1"/>
          </p:nvPr>
        </p:nvSpPr>
        <p:spPr>
          <a:xfrm>
            <a:off x="13375482" y="7323469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march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quarter" idx="36" hasCustomPrompt="1"/>
          </p:nvPr>
        </p:nvSpPr>
        <p:spPr>
          <a:xfrm>
            <a:off x="13392150" y="9301865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17</a:t>
            </a:r>
          </a:p>
        </p:txBody>
      </p:sp>
      <p:sp>
        <p:nvSpPr>
          <p:cNvPr id="26" name="Text Placeholder 5"/>
          <p:cNvSpPr>
            <a:spLocks noGrp="1"/>
          </p:cNvSpPr>
          <p:nvPr>
            <p:ph type="body" sz="quarter" idx="37" hasCustomPrompt="1"/>
          </p:nvPr>
        </p:nvSpPr>
        <p:spPr>
          <a:xfrm>
            <a:off x="13375482" y="10757041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march</a:t>
            </a:r>
          </a:p>
        </p:txBody>
      </p:sp>
    </p:spTree>
    <p:extLst>
      <p:ext uri="{BB962C8B-B14F-4D97-AF65-F5344CB8AC3E}">
        <p14:creationId xmlns:p14="http://schemas.microsoft.com/office/powerpoint/2010/main" val="234687535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32"/>
          </p:nvPr>
        </p:nvSpPr>
        <p:spPr>
          <a:xfrm>
            <a:off x="6934413" y="-6110"/>
            <a:ext cx="10511999" cy="5256000"/>
          </a:xfrm>
          <a:custGeom>
            <a:avLst/>
            <a:gdLst>
              <a:gd name="connsiteX0" fmla="*/ 0 w 10511999"/>
              <a:gd name="connsiteY0" fmla="*/ 0 h 5256000"/>
              <a:gd name="connsiteX1" fmla="*/ 10511999 w 10511999"/>
              <a:gd name="connsiteY1" fmla="*/ 0 h 5256000"/>
              <a:gd name="connsiteX2" fmla="*/ 5256000 w 10511999"/>
              <a:gd name="connsiteY2" fmla="*/ 5256000 h 5256000"/>
              <a:gd name="connsiteX3" fmla="*/ 0 w 10511999"/>
              <a:gd name="connsiteY3" fmla="*/ 0 h 525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11999" h="5256000">
                <a:moveTo>
                  <a:pt x="0" y="0"/>
                </a:moveTo>
                <a:lnTo>
                  <a:pt x="10511999" y="0"/>
                </a:lnTo>
                <a:cubicBezTo>
                  <a:pt x="10511999" y="2902810"/>
                  <a:pt x="8158809" y="5256000"/>
                  <a:pt x="5256000" y="5256000"/>
                </a:cubicBezTo>
                <a:cubicBezTo>
                  <a:pt x="2353191" y="5256000"/>
                  <a:pt x="0" y="2902810"/>
                  <a:pt x="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672431" y="4187826"/>
            <a:ext cx="21319331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timeline</a:t>
            </a:r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671638" y="6013202"/>
            <a:ext cx="21320124" cy="142192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et semper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dictum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in </a:t>
            </a:r>
            <a:r>
              <a:rPr lang="en-US" dirty="0" err="1"/>
              <a:t>consectetur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et semper </a:t>
            </a:r>
            <a:r>
              <a:rPr lang="en-US" dirty="0" err="1"/>
              <a:t>arcuisque</a:t>
            </a:r>
            <a:r>
              <a:rPr lang="en-US" dirty="0"/>
              <a:t> dictum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in </a:t>
            </a:r>
            <a:r>
              <a:rPr lang="en-US" dirty="0" err="1"/>
              <a:t>consectetu</a:t>
            </a:r>
            <a:r>
              <a:rPr lang="en-US" dirty="0"/>
              <a:t>.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9" hasCustomPrompt="1"/>
          </p:nvPr>
        </p:nvSpPr>
        <p:spPr>
          <a:xfrm>
            <a:off x="3291638" y="8478838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10</a:t>
            </a:r>
          </a:p>
        </p:txBody>
      </p:sp>
      <p:sp>
        <p:nvSpPr>
          <p:cNvPr id="16" name="Text Placeholder 5"/>
          <p:cNvSpPr>
            <a:spLocks noGrp="1"/>
          </p:cNvSpPr>
          <p:nvPr>
            <p:ph type="body" sz="quarter" idx="40" hasCustomPrompt="1"/>
          </p:nvPr>
        </p:nvSpPr>
        <p:spPr>
          <a:xfrm>
            <a:off x="3274970" y="9934014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41" hasCustomPrompt="1"/>
          </p:nvPr>
        </p:nvSpPr>
        <p:spPr>
          <a:xfrm>
            <a:off x="8613281" y="8478838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11</a:t>
            </a:r>
          </a:p>
        </p:txBody>
      </p:sp>
      <p:sp>
        <p:nvSpPr>
          <p:cNvPr id="18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8596613" y="9934014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43" hasCustomPrompt="1"/>
          </p:nvPr>
        </p:nvSpPr>
        <p:spPr>
          <a:xfrm>
            <a:off x="13934924" y="8478838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12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4" hasCustomPrompt="1"/>
          </p:nvPr>
        </p:nvSpPr>
        <p:spPr>
          <a:xfrm>
            <a:off x="13918256" y="9934014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45" hasCustomPrompt="1"/>
          </p:nvPr>
        </p:nvSpPr>
        <p:spPr>
          <a:xfrm>
            <a:off x="19273235" y="8478838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13</a:t>
            </a:r>
          </a:p>
        </p:txBody>
      </p:sp>
      <p:sp>
        <p:nvSpPr>
          <p:cNvPr id="31" name="Text Placeholder 5"/>
          <p:cNvSpPr>
            <a:spLocks noGrp="1"/>
          </p:cNvSpPr>
          <p:nvPr>
            <p:ph type="body" sz="quarter" idx="46" hasCustomPrompt="1"/>
          </p:nvPr>
        </p:nvSpPr>
        <p:spPr>
          <a:xfrm>
            <a:off x="19256567" y="9934014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err="1"/>
              <a:t>april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01884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timelin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/>
          <p:cNvSpPr>
            <a:spLocks noGrp="1"/>
          </p:cNvSpPr>
          <p:nvPr>
            <p:ph type="pic" sz="quarter" idx="32"/>
          </p:nvPr>
        </p:nvSpPr>
        <p:spPr>
          <a:xfrm>
            <a:off x="6934413" y="-6110"/>
            <a:ext cx="10511999" cy="5256000"/>
          </a:xfrm>
          <a:custGeom>
            <a:avLst/>
            <a:gdLst>
              <a:gd name="connsiteX0" fmla="*/ 0 w 10511999"/>
              <a:gd name="connsiteY0" fmla="*/ 0 h 5256000"/>
              <a:gd name="connsiteX1" fmla="*/ 10511999 w 10511999"/>
              <a:gd name="connsiteY1" fmla="*/ 0 h 5256000"/>
              <a:gd name="connsiteX2" fmla="*/ 5256000 w 10511999"/>
              <a:gd name="connsiteY2" fmla="*/ 5256000 h 5256000"/>
              <a:gd name="connsiteX3" fmla="*/ 0 w 10511999"/>
              <a:gd name="connsiteY3" fmla="*/ 0 h 525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11999" h="5256000">
                <a:moveTo>
                  <a:pt x="0" y="0"/>
                </a:moveTo>
                <a:lnTo>
                  <a:pt x="10511999" y="0"/>
                </a:lnTo>
                <a:cubicBezTo>
                  <a:pt x="10511999" y="2902810"/>
                  <a:pt x="8158809" y="5256000"/>
                  <a:pt x="5256000" y="5256000"/>
                </a:cubicBezTo>
                <a:cubicBezTo>
                  <a:pt x="2353191" y="5256000"/>
                  <a:pt x="0" y="2902810"/>
                  <a:pt x="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3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2204006" y="5795587"/>
            <a:ext cx="4767262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Vestib</a:t>
            </a:r>
            <a:r>
              <a:rPr lang="en-US" dirty="0"/>
              <a:t> </a:t>
            </a:r>
            <a:r>
              <a:rPr lang="en-US" dirty="0" err="1"/>
              <a:t>ulumotint</a:t>
            </a:r>
            <a:r>
              <a:rPr lang="en-US" dirty="0"/>
              <a:t> </a:t>
            </a:r>
            <a:r>
              <a:rPr lang="en-US" dirty="0" err="1"/>
              <a:t>ipsu</a:t>
            </a:r>
            <a:r>
              <a:rPr lang="en-US" dirty="0"/>
              <a:t> </a:t>
            </a:r>
            <a:r>
              <a:rPr lang="en-US" dirty="0" err="1"/>
              <a:t>mprimis</a:t>
            </a:r>
            <a:r>
              <a:rPr lang="en-US" dirty="0"/>
              <a:t> </a:t>
            </a:r>
            <a:r>
              <a:rPr lang="en-US" dirty="0" err="1"/>
              <a:t>iner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orciritamet</a:t>
            </a:r>
            <a:r>
              <a:rPr lang="en-US" dirty="0"/>
              <a:t> </a:t>
            </a:r>
            <a:r>
              <a:rPr lang="en-US" dirty="0" err="1"/>
              <a:t>eratacul</a:t>
            </a:r>
            <a:r>
              <a:rPr lang="en-US" dirty="0"/>
              <a:t>.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39" hasCustomPrompt="1"/>
          </p:nvPr>
        </p:nvSpPr>
        <p:spPr>
          <a:xfrm>
            <a:off x="7539417" y="5795587"/>
            <a:ext cx="4767262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</a:t>
            </a:r>
            <a:r>
              <a:rPr lang="en-US" dirty="0" err="1"/>
              <a:t>ips</a:t>
            </a:r>
            <a:r>
              <a:rPr lang="en-US" dirty="0"/>
              <a:t> </a:t>
            </a:r>
            <a:r>
              <a:rPr lang="en-US" dirty="0" err="1"/>
              <a:t>doloitamet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aculis</a:t>
            </a:r>
            <a:r>
              <a:rPr lang="en-US" dirty="0"/>
              <a:t> </a:t>
            </a:r>
            <a:r>
              <a:rPr lang="en-US" dirty="0" err="1"/>
              <a:t>interdumo</a:t>
            </a:r>
            <a:r>
              <a:rPr lang="en-US" dirty="0"/>
              <a:t>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40" hasCustomPrompt="1"/>
          </p:nvPr>
        </p:nvSpPr>
        <p:spPr>
          <a:xfrm>
            <a:off x="12830624" y="5795587"/>
            <a:ext cx="4767262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Vestib</a:t>
            </a:r>
            <a:r>
              <a:rPr lang="en-US" dirty="0"/>
              <a:t> </a:t>
            </a:r>
            <a:r>
              <a:rPr lang="en-US" dirty="0" err="1"/>
              <a:t>ulumntep</a:t>
            </a:r>
            <a:r>
              <a:rPr lang="en-US" dirty="0"/>
              <a:t> </a:t>
            </a:r>
            <a:r>
              <a:rPr lang="en-US" dirty="0" err="1"/>
              <a:t>ipsu</a:t>
            </a:r>
            <a:r>
              <a:rPr lang="en-US" dirty="0"/>
              <a:t> </a:t>
            </a:r>
            <a:r>
              <a:rPr lang="en-US" dirty="0" err="1"/>
              <a:t>mprimis</a:t>
            </a:r>
            <a:r>
              <a:rPr lang="en-US" dirty="0"/>
              <a:t> </a:t>
            </a:r>
            <a:r>
              <a:rPr lang="en-US" dirty="0" err="1"/>
              <a:t>iner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orcetas</a:t>
            </a:r>
            <a:r>
              <a:rPr lang="en-US" dirty="0"/>
              <a:t> </a:t>
            </a:r>
            <a:r>
              <a:rPr lang="en-US" dirty="0" err="1"/>
              <a:t>itameteratac</a:t>
            </a:r>
            <a:r>
              <a:rPr lang="en-US" dirty="0"/>
              <a:t>.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41" hasCustomPrompt="1"/>
          </p:nvPr>
        </p:nvSpPr>
        <p:spPr>
          <a:xfrm>
            <a:off x="18143933" y="5778500"/>
            <a:ext cx="4767262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malesutad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scel</a:t>
            </a:r>
            <a:r>
              <a:rPr lang="en-US" dirty="0"/>
              <a:t> </a:t>
            </a:r>
            <a:r>
              <a:rPr lang="en-US" dirty="0" err="1"/>
              <a:t>esquew</a:t>
            </a:r>
            <a:r>
              <a:rPr lang="en-US" dirty="0"/>
              <a:t> </a:t>
            </a:r>
            <a:r>
              <a:rPr lang="en-US" dirty="0" err="1"/>
              <a:t>blantamet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acul</a:t>
            </a:r>
            <a:r>
              <a:rPr lang="en-US" dirty="0"/>
              <a:t>.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9613913" y="1876425"/>
            <a:ext cx="3377849" cy="86177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timeline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44" hasCustomPrompt="1"/>
          </p:nvPr>
        </p:nvSpPr>
        <p:spPr>
          <a:xfrm>
            <a:off x="3291638" y="8478838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10</a:t>
            </a:r>
          </a:p>
        </p:txBody>
      </p:sp>
      <p:sp>
        <p:nvSpPr>
          <p:cNvPr id="30" name="Text Placeholder 5"/>
          <p:cNvSpPr>
            <a:spLocks noGrp="1"/>
          </p:cNvSpPr>
          <p:nvPr>
            <p:ph type="body" sz="quarter" idx="45" hasCustomPrompt="1"/>
          </p:nvPr>
        </p:nvSpPr>
        <p:spPr>
          <a:xfrm>
            <a:off x="3274970" y="9934014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46" hasCustomPrompt="1"/>
          </p:nvPr>
        </p:nvSpPr>
        <p:spPr>
          <a:xfrm>
            <a:off x="8613281" y="8478838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11</a:t>
            </a:r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42" hasCustomPrompt="1"/>
          </p:nvPr>
        </p:nvSpPr>
        <p:spPr>
          <a:xfrm>
            <a:off x="8596613" y="9934014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47" hasCustomPrompt="1"/>
          </p:nvPr>
        </p:nvSpPr>
        <p:spPr>
          <a:xfrm>
            <a:off x="13934924" y="8478838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12</a:t>
            </a:r>
          </a:p>
        </p:txBody>
      </p:sp>
      <p:sp>
        <p:nvSpPr>
          <p:cNvPr id="34" name="Text Placeholder 5"/>
          <p:cNvSpPr>
            <a:spLocks noGrp="1"/>
          </p:cNvSpPr>
          <p:nvPr>
            <p:ph type="body" sz="quarter" idx="48" hasCustomPrompt="1"/>
          </p:nvPr>
        </p:nvSpPr>
        <p:spPr>
          <a:xfrm>
            <a:off x="13918256" y="9934014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49" hasCustomPrompt="1"/>
          </p:nvPr>
        </p:nvSpPr>
        <p:spPr>
          <a:xfrm>
            <a:off x="19273235" y="8478838"/>
            <a:ext cx="2592000" cy="2592000"/>
          </a:xfrm>
          <a:custGeom>
            <a:avLst/>
            <a:gdLst>
              <a:gd name="connsiteX0" fmla="*/ 1296000 w 2592000"/>
              <a:gd name="connsiteY0" fmla="*/ 0 h 2592000"/>
              <a:gd name="connsiteX1" fmla="*/ 2592000 w 2592000"/>
              <a:gd name="connsiteY1" fmla="*/ 1296000 h 2592000"/>
              <a:gd name="connsiteX2" fmla="*/ 1296000 w 2592000"/>
              <a:gd name="connsiteY2" fmla="*/ 2592000 h 2592000"/>
              <a:gd name="connsiteX3" fmla="*/ 0 w 2592000"/>
              <a:gd name="connsiteY3" fmla="*/ 1296000 h 2592000"/>
              <a:gd name="connsiteX4" fmla="*/ 1296000 w 2592000"/>
              <a:gd name="connsiteY4" fmla="*/ 0 h 25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92000" h="2592000">
                <a:moveTo>
                  <a:pt x="1296000" y="0"/>
                </a:moveTo>
                <a:cubicBezTo>
                  <a:pt x="2011761" y="0"/>
                  <a:pt x="2592000" y="580239"/>
                  <a:pt x="2592000" y="1296000"/>
                </a:cubicBezTo>
                <a:cubicBezTo>
                  <a:pt x="2592000" y="2011761"/>
                  <a:pt x="2011761" y="2592000"/>
                  <a:pt x="1296000" y="2592000"/>
                </a:cubicBezTo>
                <a:cubicBezTo>
                  <a:pt x="580239" y="2592000"/>
                  <a:pt x="0" y="2011761"/>
                  <a:pt x="0" y="1296000"/>
                </a:cubicBezTo>
                <a:cubicBezTo>
                  <a:pt x="0" y="580239"/>
                  <a:pt x="580239" y="0"/>
                  <a:pt x="1296000" y="0"/>
                </a:cubicBezTo>
                <a:close/>
              </a:path>
            </a:pathLst>
          </a:custGeom>
          <a:solidFill>
            <a:schemeClr val="tx2"/>
          </a:solidFill>
        </p:spPr>
        <p:txBody>
          <a:bodyPr wrap="square" lIns="360000" tIns="540000" rIns="36000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66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13</a:t>
            </a:r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50" hasCustomPrompt="1"/>
          </p:nvPr>
        </p:nvSpPr>
        <p:spPr>
          <a:xfrm>
            <a:off x="19256567" y="9934014"/>
            <a:ext cx="2592000" cy="5232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8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 err="1"/>
              <a:t>april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1779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672431" y="4147284"/>
            <a:ext cx="8633619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Summary</a:t>
            </a:r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671638" y="5969075"/>
            <a:ext cx="8634412" cy="341632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wertpiporow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</a:t>
            </a:r>
            <a:r>
              <a:rPr lang="en-US" dirty="0"/>
              <a:t> </a:t>
            </a:r>
            <a:r>
              <a:rPr lang="en-US" dirty="0" err="1"/>
              <a:t>snisieros</a:t>
            </a:r>
            <a:r>
              <a:rPr lang="en-US" dirty="0"/>
              <a:t> </a:t>
            </a:r>
            <a:r>
              <a:rPr lang="en-US" dirty="0" err="1"/>
              <a:t>loboportis</a:t>
            </a:r>
            <a:r>
              <a:rPr lang="en-US" dirty="0"/>
              <a:t> </a:t>
            </a:r>
            <a:r>
              <a:rPr lang="en-US" dirty="0" err="1"/>
              <a:t>wer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. Lorem </a:t>
            </a:r>
            <a:r>
              <a:rPr lang="en-US" dirty="0" err="1"/>
              <a:t>ips</a:t>
            </a:r>
            <a:r>
              <a:rPr lang="en-US" dirty="0"/>
              <a:t> ipsum dolor </a:t>
            </a:r>
            <a:r>
              <a:rPr lang="en-US" dirty="0" err="1"/>
              <a:t>sitpoport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</a:p>
        </p:txBody>
      </p:sp>
      <p:sp>
        <p:nvSpPr>
          <p:cNvPr id="22" name="Picture Placeholder 10"/>
          <p:cNvSpPr>
            <a:spLocks noGrp="1"/>
          </p:cNvSpPr>
          <p:nvPr>
            <p:ph type="pic" sz="quarter" idx="32"/>
          </p:nvPr>
        </p:nvSpPr>
        <p:spPr>
          <a:xfrm>
            <a:off x="12190413" y="1602000"/>
            <a:ext cx="10512000" cy="10512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12106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ll to 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10"/>
          <p:cNvSpPr>
            <a:spLocks noGrp="1"/>
          </p:cNvSpPr>
          <p:nvPr>
            <p:ph type="pic" sz="quarter" idx="32"/>
          </p:nvPr>
        </p:nvSpPr>
        <p:spPr>
          <a:xfrm>
            <a:off x="1678413" y="1602000"/>
            <a:ext cx="10512000" cy="10512000"/>
          </a:xfrm>
          <a:custGeom>
            <a:avLst/>
            <a:gdLst>
              <a:gd name="connsiteX0" fmla="*/ 2232000 w 4464000"/>
              <a:gd name="connsiteY0" fmla="*/ 0 h 4464000"/>
              <a:gd name="connsiteX1" fmla="*/ 4464000 w 4464000"/>
              <a:gd name="connsiteY1" fmla="*/ 2232000 h 4464000"/>
              <a:gd name="connsiteX2" fmla="*/ 2232000 w 4464000"/>
              <a:gd name="connsiteY2" fmla="*/ 4464000 h 4464000"/>
              <a:gd name="connsiteX3" fmla="*/ 0 w 4464000"/>
              <a:gd name="connsiteY3" fmla="*/ 2232000 h 4464000"/>
              <a:gd name="connsiteX4" fmla="*/ 2232000 w 4464000"/>
              <a:gd name="connsiteY4" fmla="*/ 0 h 446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64000" h="4464000">
                <a:moveTo>
                  <a:pt x="2232000" y="0"/>
                </a:moveTo>
                <a:cubicBezTo>
                  <a:pt x="3464700" y="0"/>
                  <a:pt x="4464000" y="999300"/>
                  <a:pt x="4464000" y="2232000"/>
                </a:cubicBezTo>
                <a:cubicBezTo>
                  <a:pt x="4464000" y="3464700"/>
                  <a:pt x="3464700" y="4464000"/>
                  <a:pt x="2232000" y="4464000"/>
                </a:cubicBezTo>
                <a:cubicBezTo>
                  <a:pt x="999300" y="4464000"/>
                  <a:pt x="0" y="3464700"/>
                  <a:pt x="0" y="2232000"/>
                </a:cubicBezTo>
                <a:cubicBezTo>
                  <a:pt x="0" y="999300"/>
                  <a:pt x="999300" y="0"/>
                  <a:pt x="223200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4357350" y="7053317"/>
            <a:ext cx="8633619" cy="317009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Enabling</a:t>
            </a:r>
          </a:p>
          <a:p>
            <a:pPr lvl="0"/>
            <a:r>
              <a:rPr lang="en-US" dirty="0"/>
              <a:t>Business</a:t>
            </a:r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4357350" y="4164860"/>
            <a:ext cx="8634412" cy="270073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wertpiporow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</a:t>
            </a:r>
            <a:r>
              <a:rPr lang="en-US" dirty="0"/>
              <a:t> </a:t>
            </a:r>
            <a:r>
              <a:rPr lang="en-US" dirty="0" err="1"/>
              <a:t>snisieros</a:t>
            </a:r>
            <a:r>
              <a:rPr lang="en-US" dirty="0"/>
              <a:t> </a:t>
            </a:r>
            <a:r>
              <a:rPr lang="en-US" dirty="0" err="1"/>
              <a:t>loboportis</a:t>
            </a:r>
            <a:r>
              <a:rPr lang="en-US" dirty="0"/>
              <a:t> </a:t>
            </a:r>
            <a:r>
              <a:rPr lang="en-US" dirty="0" err="1"/>
              <a:t>wer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. Lorem </a:t>
            </a:r>
            <a:r>
              <a:rPr lang="en-US" dirty="0" err="1"/>
              <a:t>ips</a:t>
            </a:r>
            <a:r>
              <a:rPr lang="en-US" dirty="0"/>
              <a:t> ipsum dolor </a:t>
            </a:r>
            <a:r>
              <a:rPr lang="en-US" dirty="0" err="1"/>
              <a:t>sitpoport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5543260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c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5980113" y="5459465"/>
            <a:ext cx="12417425" cy="5872110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714219" y="3636963"/>
            <a:ext cx="20898131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Our branches</a:t>
            </a:r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7367712" y="7362702"/>
            <a:ext cx="732893" cy="467564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200" b="1" cap="all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 err="1"/>
              <a:t>Usa</a:t>
            </a:r>
            <a:endParaRPr lang="en-US" dirty="0"/>
          </a:p>
        </p:txBody>
      </p:sp>
      <p:sp>
        <p:nvSpPr>
          <p:cNvPr id="10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8460334" y="6267450"/>
            <a:ext cx="1138453" cy="467564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200" b="1" cap="none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Canada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2290859" y="6509918"/>
            <a:ext cx="1326004" cy="498598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200" b="1" cap="none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Germany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26" hasCustomPrompt="1"/>
          </p:nvPr>
        </p:nvSpPr>
        <p:spPr>
          <a:xfrm>
            <a:off x="15609949" y="7148451"/>
            <a:ext cx="910827" cy="498598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200" b="1" cap="none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China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7797661" y="11717338"/>
            <a:ext cx="4344335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Branch Offices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4120813" y="11717338"/>
            <a:ext cx="4344335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Branch Offices</a:t>
            </a:r>
          </a:p>
        </p:txBody>
      </p:sp>
    </p:spTree>
    <p:extLst>
      <p:ext uri="{BB962C8B-B14F-4D97-AF65-F5344CB8AC3E}">
        <p14:creationId xmlns:p14="http://schemas.microsoft.com/office/powerpoint/2010/main" val="1172167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390650" y="4157663"/>
            <a:ext cx="9006417" cy="317009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Tech Makes</a:t>
            </a:r>
          </a:p>
          <a:p>
            <a:pPr lvl="0"/>
            <a:r>
              <a:rPr lang="en-US" dirty="0"/>
              <a:t>Sense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89857" y="7481888"/>
            <a:ext cx="9007078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, </a:t>
            </a:r>
            <a:r>
              <a:rPr lang="en-US" dirty="0" err="1"/>
              <a:t>porips</a:t>
            </a:r>
            <a:br>
              <a:rPr lang="en-US" dirty="0"/>
            </a:br>
            <a:r>
              <a:rPr lang="en-US" dirty="0" err="1"/>
              <a:t>umdolor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taaccumsan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eges</a:t>
            </a:r>
            <a:br>
              <a:rPr lang="en-US" dirty="0"/>
            </a:br>
            <a:r>
              <a:rPr lang="en-US" dirty="0" err="1"/>
              <a:t>tweas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setemporo</a:t>
            </a:r>
            <a:r>
              <a:rPr lang="en-US" dirty="0"/>
              <a:t>.</a:t>
            </a:r>
          </a:p>
        </p:txBody>
      </p:sp>
      <p:sp>
        <p:nvSpPr>
          <p:cNvPr id="7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1636799" y="1602000"/>
            <a:ext cx="10512000" cy="10512000"/>
          </a:xfrm>
          <a:custGeom>
            <a:avLst/>
            <a:gdLst>
              <a:gd name="connsiteX0" fmla="*/ 5273999 w 10547999"/>
              <a:gd name="connsiteY0" fmla="*/ 0 h 10548000"/>
              <a:gd name="connsiteX1" fmla="*/ 10547999 w 10547999"/>
              <a:gd name="connsiteY1" fmla="*/ 5274000 h 10548000"/>
              <a:gd name="connsiteX2" fmla="*/ 5273999 w 10547999"/>
              <a:gd name="connsiteY2" fmla="*/ 10548000 h 10548000"/>
              <a:gd name="connsiteX3" fmla="*/ 0 w 10547999"/>
              <a:gd name="connsiteY3" fmla="*/ 5274000 h 10548000"/>
              <a:gd name="connsiteX4" fmla="*/ 5273999 w 10547999"/>
              <a:gd name="connsiteY4" fmla="*/ 0 h 10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47999" h="10548000">
                <a:moveTo>
                  <a:pt x="5273999" y="0"/>
                </a:moveTo>
                <a:cubicBezTo>
                  <a:pt x="8186751" y="0"/>
                  <a:pt x="10547999" y="2361250"/>
                  <a:pt x="10547999" y="5274000"/>
                </a:cubicBezTo>
                <a:cubicBezTo>
                  <a:pt x="10547999" y="8186750"/>
                  <a:pt x="8186751" y="10548000"/>
                  <a:pt x="5273999" y="10548000"/>
                </a:cubicBezTo>
                <a:cubicBezTo>
                  <a:pt x="2361250" y="10548000"/>
                  <a:pt x="0" y="8186750"/>
                  <a:pt x="0" y="5274000"/>
                </a:cubicBezTo>
                <a:cubicBezTo>
                  <a:pt x="0" y="2361250"/>
                  <a:pt x="2361250" y="0"/>
                  <a:pt x="5273999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35828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low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714219" y="4175126"/>
            <a:ext cx="20898131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Follow us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4587638" y="5821364"/>
            <a:ext cx="3135179" cy="367485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9900">
                <a:solidFill>
                  <a:schemeClr val="tx2"/>
                </a:solidFill>
                <a:latin typeface="Font Awesome 5 Brands Regular" panose="02000503000000000000" pitchFamily="50" charset="2"/>
              </a:defRPr>
            </a:lvl1pPr>
          </a:lstStyle>
          <a:p>
            <a:pPr lvl="0"/>
            <a:r>
              <a:rPr lang="en-US" dirty="0"/>
              <a:t>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24" hasCustomPrompt="1"/>
          </p:nvPr>
        </p:nvSpPr>
        <p:spPr>
          <a:xfrm>
            <a:off x="10589351" y="5813426"/>
            <a:ext cx="3135179" cy="322902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9900">
                <a:solidFill>
                  <a:schemeClr val="tx2"/>
                </a:solidFill>
                <a:latin typeface="Font Awesome 5 Brands Regular" panose="02000503000000000000" pitchFamily="50" charset="2"/>
              </a:defRPr>
            </a:lvl1pPr>
          </a:lstStyle>
          <a:p>
            <a:pPr lvl="0"/>
            <a:r>
              <a:rPr lang="en-US" dirty="0"/>
              <a:t></a:t>
            </a:r>
          </a:p>
        </p:txBody>
      </p:sp>
      <p:sp>
        <p:nvSpPr>
          <p:cNvPr id="17" name="Text Placeholder 12"/>
          <p:cNvSpPr>
            <a:spLocks noGrp="1"/>
          </p:cNvSpPr>
          <p:nvPr>
            <p:ph type="body" sz="quarter" idx="25" hasCustomPrompt="1"/>
          </p:nvPr>
        </p:nvSpPr>
        <p:spPr>
          <a:xfrm>
            <a:off x="16591064" y="5811839"/>
            <a:ext cx="3135179" cy="367485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9900">
                <a:solidFill>
                  <a:schemeClr val="tx2"/>
                </a:solidFill>
                <a:latin typeface="Font Awesome 5 Brands Regular" panose="02000503000000000000" pitchFamily="50" charset="2"/>
              </a:defRPr>
            </a:lvl1pPr>
          </a:lstStyle>
          <a:p>
            <a:pPr lvl="0"/>
            <a:r>
              <a:rPr lang="en-US" dirty="0"/>
              <a:t>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4587638" y="9527966"/>
            <a:ext cx="3135179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Facebook</a:t>
            </a:r>
          </a:p>
        </p:txBody>
      </p:sp>
      <p:sp>
        <p:nvSpPr>
          <p:cNvPr id="19" name="Text Placeholder 12"/>
          <p:cNvSpPr>
            <a:spLocks noGrp="1"/>
          </p:cNvSpPr>
          <p:nvPr>
            <p:ph type="body" sz="quarter" idx="28" hasCustomPrompt="1"/>
          </p:nvPr>
        </p:nvSpPr>
        <p:spPr>
          <a:xfrm>
            <a:off x="10589350" y="9527966"/>
            <a:ext cx="3135179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Instagram</a:t>
            </a:r>
          </a:p>
        </p:txBody>
      </p:sp>
      <p:sp>
        <p:nvSpPr>
          <p:cNvPr id="20" name="Text Placeholder 12"/>
          <p:cNvSpPr>
            <a:spLocks noGrp="1"/>
          </p:cNvSpPr>
          <p:nvPr>
            <p:ph type="body" sz="quarter" idx="29" hasCustomPrompt="1"/>
          </p:nvPr>
        </p:nvSpPr>
        <p:spPr>
          <a:xfrm>
            <a:off x="16591062" y="9527966"/>
            <a:ext cx="3135179" cy="75713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Twitter</a:t>
            </a:r>
          </a:p>
        </p:txBody>
      </p:sp>
    </p:spTree>
    <p:extLst>
      <p:ext uri="{BB962C8B-B14F-4D97-AF65-F5344CB8AC3E}">
        <p14:creationId xmlns:p14="http://schemas.microsoft.com/office/powerpoint/2010/main" val="378715299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23" hasCustomPrompt="1"/>
          </p:nvPr>
        </p:nvSpPr>
        <p:spPr>
          <a:xfrm>
            <a:off x="1714219" y="5273676"/>
            <a:ext cx="20898131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Thank you</a:t>
            </a:r>
          </a:p>
        </p:txBody>
      </p:sp>
      <p:sp>
        <p:nvSpPr>
          <p:cNvPr id="18" name="Text Placeholder 12"/>
          <p:cNvSpPr>
            <a:spLocks noGrp="1"/>
          </p:cNvSpPr>
          <p:nvPr>
            <p:ph type="body" sz="quarter" idx="27" hasCustomPrompt="1"/>
          </p:nvPr>
        </p:nvSpPr>
        <p:spPr>
          <a:xfrm>
            <a:off x="8283338" y="7049502"/>
            <a:ext cx="8690212" cy="2086725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Address: 123 Street, City, State 45678</a:t>
            </a:r>
          </a:p>
          <a:p>
            <a:pPr lvl="0"/>
            <a:r>
              <a:rPr lang="en-US" dirty="0"/>
              <a:t>Phone: 1234 56 7890</a:t>
            </a:r>
          </a:p>
          <a:p>
            <a:pPr lvl="0"/>
            <a:r>
              <a:rPr lang="en-US" dirty="0"/>
              <a:t>Website: www.companyname.com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43" hasCustomPrompt="1"/>
          </p:nvPr>
        </p:nvSpPr>
        <p:spPr>
          <a:xfrm>
            <a:off x="18430898" y="1900904"/>
            <a:ext cx="4560864" cy="861774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5000" b="1" cap="all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Contact us</a:t>
            </a:r>
          </a:p>
        </p:txBody>
      </p:sp>
    </p:spTree>
    <p:extLst>
      <p:ext uri="{BB962C8B-B14F-4D97-AF65-F5344CB8AC3E}">
        <p14:creationId xmlns:p14="http://schemas.microsoft.com/office/powerpoint/2010/main" val="2759310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ith one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390650" y="4157663"/>
            <a:ext cx="10799763" cy="317009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We driven</a:t>
            </a:r>
            <a:br>
              <a:rPr lang="en-US" dirty="0"/>
            </a:br>
            <a:r>
              <a:rPr lang="en-US" dirty="0"/>
              <a:t>By future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13034171" y="3134127"/>
            <a:ext cx="9957592" cy="607550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werti</a:t>
            </a:r>
            <a:r>
              <a:rPr lang="en-US" dirty="0"/>
              <a:t> </a:t>
            </a:r>
            <a:r>
              <a:rPr lang="en-US" dirty="0" err="1"/>
              <a:t>rewtluctu</a:t>
            </a:r>
            <a:br>
              <a:rPr lang="en-US" dirty="0"/>
            </a:br>
            <a:r>
              <a:rPr lang="en-US" dirty="0" err="1"/>
              <a:t>serosvel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consece</a:t>
            </a:r>
            <a:r>
              <a:rPr lang="en-US" dirty="0"/>
              <a:t> 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Proino</a:t>
            </a:r>
            <a:r>
              <a:rPr lang="en-US" dirty="0"/>
              <a:t> </a:t>
            </a:r>
            <a:r>
              <a:rPr lang="en-US" dirty="0" err="1"/>
              <a:t>werop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egeterwe</a:t>
            </a:r>
            <a:r>
              <a:rPr lang="en-US" dirty="0"/>
              <a:t> </a:t>
            </a:r>
            <a:r>
              <a:rPr lang="en-US" dirty="0" err="1"/>
              <a:t>maurisa</a:t>
            </a:r>
            <a:br>
              <a:rPr lang="en-US" dirty="0"/>
            </a:b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enean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quam dolor </a:t>
            </a:r>
            <a:r>
              <a:rPr lang="en-US" dirty="0" err="1"/>
              <a:t>sitamet</a:t>
            </a:r>
            <a:r>
              <a:rPr lang="en-US" dirty="0"/>
              <a:t>.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eteriwerome</a:t>
            </a:r>
            <a:br>
              <a:rPr lang="en-US" dirty="0"/>
            </a:br>
            <a:r>
              <a:rPr lang="en-US" dirty="0" err="1"/>
              <a:t>tupo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maximus.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poritopluctus</a:t>
            </a:r>
            <a:br>
              <a:rPr lang="en-US" dirty="0"/>
            </a:b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, </a:t>
            </a:r>
            <a:r>
              <a:rPr lang="en-US" dirty="0" err="1"/>
              <a:t>exut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cong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 err="1"/>
              <a:t>eliter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feugiatwerto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enean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40755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ith one column layout and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22"/>
          </p:nvPr>
        </p:nvSpPr>
        <p:spPr>
          <a:xfrm>
            <a:off x="0" y="0"/>
            <a:ext cx="24382413" cy="13716000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anchor="ctr"/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996768" y="3617913"/>
            <a:ext cx="9190566" cy="317009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We driven</a:t>
            </a:r>
            <a:br>
              <a:rPr lang="en-US" dirty="0"/>
            </a:br>
            <a:r>
              <a:rPr lang="en-US" dirty="0"/>
              <a:t>By future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21" hasCustomPrompt="1"/>
          </p:nvPr>
        </p:nvSpPr>
        <p:spPr>
          <a:xfrm>
            <a:off x="7996767" y="7000439"/>
            <a:ext cx="9190566" cy="2751522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/>
              <a:t>Lorem ipsum dolor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werti</a:t>
            </a:r>
            <a:r>
              <a:rPr lang="en-US" dirty="0"/>
              <a:t> </a:t>
            </a:r>
            <a:r>
              <a:rPr lang="en-US" dirty="0" err="1"/>
              <a:t>rewtluctu</a:t>
            </a:r>
            <a:br>
              <a:rPr lang="en-US" dirty="0"/>
            </a:br>
            <a:r>
              <a:rPr lang="en-US" dirty="0" err="1"/>
              <a:t>serosvel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consece</a:t>
            </a:r>
            <a:r>
              <a:rPr lang="en-US" dirty="0"/>
              <a:t> 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Proino</a:t>
            </a:r>
            <a:r>
              <a:rPr lang="en-US" dirty="0"/>
              <a:t> </a:t>
            </a:r>
            <a:r>
              <a:rPr lang="en-US" dirty="0" err="1"/>
              <a:t>werop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egeterwe</a:t>
            </a:r>
            <a:r>
              <a:rPr lang="en-US" dirty="0"/>
              <a:t> </a:t>
            </a:r>
            <a:r>
              <a:rPr lang="en-US" dirty="0" err="1"/>
              <a:t>maurisa</a:t>
            </a:r>
            <a:br>
              <a:rPr lang="en-US" dirty="0"/>
            </a:b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enean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quam dolor </a:t>
            </a:r>
            <a:r>
              <a:rPr lang="en-US" dirty="0" err="1"/>
              <a:t>sitamet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53811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ith multi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1390651" y="4157663"/>
            <a:ext cx="7296150" cy="3170099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What’s</a:t>
            </a:r>
            <a:br>
              <a:rPr lang="en-US" dirty="0"/>
            </a:br>
            <a:r>
              <a:rPr lang="en-US" dirty="0"/>
              <a:t>More?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9201150" y="4158295"/>
            <a:ext cx="13790612" cy="4032250"/>
          </a:xfrm>
          <a:prstGeom prst="rect">
            <a:avLst/>
          </a:prstGeom>
        </p:spPr>
        <p:txBody>
          <a:bodyPr numCol="2" spcCol="828000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</a:t>
            </a:r>
            <a:br>
              <a:rPr lang="en-US" dirty="0"/>
            </a:br>
            <a:r>
              <a:rPr lang="en-US" dirty="0"/>
              <a:t>us,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rhoncud</a:t>
            </a:r>
            <a:r>
              <a:rPr lang="en-US" dirty="0"/>
              <a:t>. </a:t>
            </a:r>
            <a:r>
              <a:rPr lang="en-US" dirty="0" err="1"/>
              <a:t>Sedaco</a:t>
            </a:r>
            <a:r>
              <a:rPr lang="en-US" dirty="0"/>
              <a:t> </a:t>
            </a:r>
            <a:r>
              <a:rPr lang="en-US" dirty="0" err="1"/>
              <a:t>nequewe</a:t>
            </a:r>
            <a:r>
              <a:rPr lang="en-US" dirty="0"/>
              <a:t> </a:t>
            </a:r>
            <a:r>
              <a:rPr lang="en-US" dirty="0" err="1"/>
              <a:t>rewtyiw</a:t>
            </a:r>
            <a:r>
              <a:rPr lang="en-US" dirty="0"/>
              <a:t> </a:t>
            </a:r>
            <a:r>
              <a:rPr lang="en-US" dirty="0" err="1"/>
              <a:t>powerower</a:t>
            </a:r>
            <a:r>
              <a:rPr lang="en-US" dirty="0"/>
              <a:t> </a:t>
            </a:r>
            <a:r>
              <a:rPr lang="en-US" dirty="0" err="1"/>
              <a:t>oper</a:t>
            </a:r>
            <a:r>
              <a:rPr lang="en-US" dirty="0"/>
              <a:t>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turadipiwers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portti</a:t>
            </a:r>
            <a:r>
              <a:rPr lang="en-US" dirty="0"/>
              <a:t> </a:t>
            </a:r>
            <a:r>
              <a:rPr lang="en-US" dirty="0" err="1"/>
              <a:t>rdiam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vohonc</a:t>
            </a:r>
            <a:r>
              <a:rPr lang="en-US" dirty="0"/>
              <a:t>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lectus</a:t>
            </a:r>
            <a:r>
              <a:rPr lang="en-US" dirty="0"/>
              <a:t> power.</a:t>
            </a:r>
            <a:br>
              <a:rPr lang="en-US" dirty="0"/>
            </a:b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dictumrete</a:t>
            </a:r>
            <a:r>
              <a:rPr lang="en-US" dirty="0"/>
              <a:t> rats</a:t>
            </a:r>
            <a:br>
              <a:rPr lang="en-US" dirty="0"/>
            </a:br>
            <a:r>
              <a:rPr lang="en-US" dirty="0" err="1"/>
              <a:t>powe</a:t>
            </a:r>
            <a:r>
              <a:rPr lang="en-US" dirty="0"/>
              <a:t> </a:t>
            </a:r>
            <a:r>
              <a:rPr lang="en-US" dirty="0" err="1"/>
              <a:t>itamet</a:t>
            </a:r>
            <a:r>
              <a:rPr lang="en-US" dirty="0"/>
              <a:t> </a:t>
            </a:r>
            <a:r>
              <a:rPr lang="en-US" dirty="0" err="1"/>
              <a:t>eratacul</a:t>
            </a:r>
            <a:r>
              <a:rPr lang="en-US" dirty="0"/>
              <a:t> </a:t>
            </a:r>
            <a:r>
              <a:rPr lang="en-US" dirty="0" err="1"/>
              <a:t>isamet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werto</a:t>
            </a:r>
            <a:r>
              <a:rPr lang="en-US" dirty="0"/>
              <a:t> </a:t>
            </a:r>
            <a:r>
              <a:rPr lang="en-US" dirty="0" err="1"/>
              <a:t>podictu</a:t>
            </a:r>
            <a:r>
              <a:rPr lang="en-US" dirty="0"/>
              <a:t> </a:t>
            </a:r>
            <a:r>
              <a:rPr lang="en-US" dirty="0" err="1"/>
              <a:t>maugue</a:t>
            </a:r>
            <a:r>
              <a:rPr lang="en-US" dirty="0"/>
              <a:t> </a:t>
            </a:r>
            <a:r>
              <a:rPr lang="en-US" dirty="0" err="1"/>
              <a:t>torto</a:t>
            </a:r>
            <a:r>
              <a:rPr lang="en-US" dirty="0"/>
              <a:t> </a:t>
            </a:r>
            <a:r>
              <a:rPr lang="en-US" dirty="0" err="1"/>
              <a:t>recenaso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rnare</a:t>
            </a:r>
            <a:r>
              <a:rPr lang="en-US" dirty="0"/>
              <a:t> </a:t>
            </a:r>
            <a:r>
              <a:rPr lang="en-US" dirty="0" err="1"/>
              <a:t>sedtor</a:t>
            </a:r>
            <a:r>
              <a:rPr lang="en-US" dirty="0"/>
              <a:t>. Seder </a:t>
            </a:r>
            <a:r>
              <a:rPr lang="en-US" dirty="0" err="1"/>
              <a:t>acneqwe</a:t>
            </a:r>
            <a:r>
              <a:rPr lang="en-US" dirty="0"/>
              <a:t> </a:t>
            </a:r>
            <a:r>
              <a:rPr lang="en-US" dirty="0" err="1"/>
              <a:t>uewe</a:t>
            </a:r>
            <a:r>
              <a:rPr lang="en-US" dirty="0"/>
              <a:t> </a:t>
            </a:r>
            <a:r>
              <a:rPr lang="en-US" dirty="0" err="1"/>
              <a:t>rewtwer</a:t>
            </a:r>
            <a:r>
              <a:rPr lang="en-US" dirty="0"/>
              <a:t> </a:t>
            </a:r>
            <a:r>
              <a:rPr lang="en-US" dirty="0" err="1"/>
              <a:t>weropewom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6392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with multi column layou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671638" y="1098163"/>
            <a:ext cx="2916000" cy="1980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9201151" y="4138179"/>
            <a:ext cx="13790612" cy="1631216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0000" b="1" cap="all" baseline="0">
                <a:latin typeface="+mj-lt"/>
              </a:defRPr>
            </a:lvl1pPr>
          </a:lstStyle>
          <a:p>
            <a:pPr lvl="0"/>
            <a:r>
              <a:rPr lang="en-US" dirty="0"/>
              <a:t>What’s More?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9201150" y="5902745"/>
            <a:ext cx="13790612" cy="4032250"/>
          </a:xfrm>
          <a:prstGeom prst="rect">
            <a:avLst/>
          </a:prstGeom>
        </p:spPr>
        <p:txBody>
          <a:bodyPr numCol="2" spcCol="828000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3600"/>
            </a:lvl1pPr>
          </a:lstStyle>
          <a:p>
            <a:pPr lvl="0"/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</a:t>
            </a:r>
            <a:br>
              <a:rPr lang="en-US" dirty="0"/>
            </a:br>
            <a:r>
              <a:rPr lang="en-US" dirty="0"/>
              <a:t>us,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rhoncud</a:t>
            </a:r>
            <a:r>
              <a:rPr lang="en-US" dirty="0"/>
              <a:t>. </a:t>
            </a:r>
            <a:r>
              <a:rPr lang="en-US" dirty="0" err="1"/>
              <a:t>Sedaco</a:t>
            </a:r>
            <a:r>
              <a:rPr lang="en-US" dirty="0"/>
              <a:t> </a:t>
            </a:r>
            <a:r>
              <a:rPr lang="en-US" dirty="0" err="1"/>
              <a:t>nequewe</a:t>
            </a:r>
            <a:r>
              <a:rPr lang="en-US" dirty="0"/>
              <a:t> </a:t>
            </a:r>
            <a:r>
              <a:rPr lang="en-US" dirty="0" err="1"/>
              <a:t>rewtyiw</a:t>
            </a:r>
            <a:r>
              <a:rPr lang="en-US" dirty="0"/>
              <a:t> </a:t>
            </a:r>
            <a:r>
              <a:rPr lang="en-US" dirty="0" err="1"/>
              <a:t>powerower</a:t>
            </a:r>
            <a:r>
              <a:rPr lang="en-US" dirty="0"/>
              <a:t> </a:t>
            </a:r>
            <a:r>
              <a:rPr lang="en-US" dirty="0" err="1"/>
              <a:t>oper</a:t>
            </a:r>
            <a:r>
              <a:rPr lang="en-US" dirty="0"/>
              <a:t>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turadipiwers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portti</a:t>
            </a:r>
            <a:r>
              <a:rPr lang="en-US" dirty="0"/>
              <a:t> </a:t>
            </a:r>
            <a:r>
              <a:rPr lang="en-US" dirty="0" err="1"/>
              <a:t>rdiam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vohonc</a:t>
            </a:r>
            <a:r>
              <a:rPr lang="en-US" dirty="0"/>
              <a:t>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lectus</a:t>
            </a:r>
            <a:r>
              <a:rPr lang="en-US" dirty="0"/>
              <a:t> power.</a:t>
            </a:r>
            <a:br>
              <a:rPr lang="en-US" dirty="0"/>
            </a:b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dictumrete</a:t>
            </a:r>
            <a:r>
              <a:rPr lang="en-US" dirty="0"/>
              <a:t> rats</a:t>
            </a:r>
            <a:br>
              <a:rPr lang="en-US" dirty="0"/>
            </a:br>
            <a:r>
              <a:rPr lang="en-US" dirty="0" err="1"/>
              <a:t>powe</a:t>
            </a:r>
            <a:r>
              <a:rPr lang="en-US" dirty="0"/>
              <a:t> </a:t>
            </a:r>
            <a:r>
              <a:rPr lang="en-US" dirty="0" err="1"/>
              <a:t>itamet</a:t>
            </a:r>
            <a:r>
              <a:rPr lang="en-US" dirty="0"/>
              <a:t> </a:t>
            </a:r>
            <a:r>
              <a:rPr lang="en-US" dirty="0" err="1"/>
              <a:t>eratacul</a:t>
            </a:r>
            <a:r>
              <a:rPr lang="en-US" dirty="0"/>
              <a:t> </a:t>
            </a:r>
            <a:r>
              <a:rPr lang="en-US" dirty="0" err="1"/>
              <a:t>isamet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werto</a:t>
            </a:r>
            <a:r>
              <a:rPr lang="en-US" dirty="0"/>
              <a:t> </a:t>
            </a:r>
            <a:r>
              <a:rPr lang="en-US" dirty="0" err="1"/>
              <a:t>podictu</a:t>
            </a:r>
            <a:r>
              <a:rPr lang="en-US" dirty="0"/>
              <a:t> </a:t>
            </a:r>
            <a:r>
              <a:rPr lang="en-US" dirty="0" err="1"/>
              <a:t>maugue</a:t>
            </a:r>
            <a:r>
              <a:rPr lang="en-US" dirty="0"/>
              <a:t> </a:t>
            </a:r>
            <a:r>
              <a:rPr lang="en-US" dirty="0" err="1"/>
              <a:t>torto</a:t>
            </a:r>
            <a:r>
              <a:rPr lang="en-US" dirty="0"/>
              <a:t> </a:t>
            </a:r>
            <a:r>
              <a:rPr lang="en-US" dirty="0" err="1"/>
              <a:t>recenaso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rnare</a:t>
            </a:r>
            <a:r>
              <a:rPr lang="en-US" dirty="0"/>
              <a:t> </a:t>
            </a:r>
            <a:r>
              <a:rPr lang="en-US" dirty="0" err="1"/>
              <a:t>sedtor</a:t>
            </a:r>
            <a:r>
              <a:rPr lang="en-US" dirty="0"/>
              <a:t>. Seder </a:t>
            </a:r>
            <a:r>
              <a:rPr lang="en-US" dirty="0" err="1"/>
              <a:t>acneqwe</a:t>
            </a:r>
            <a:r>
              <a:rPr lang="en-US" dirty="0"/>
              <a:t> </a:t>
            </a:r>
            <a:r>
              <a:rPr lang="en-US" dirty="0" err="1"/>
              <a:t>uewe</a:t>
            </a:r>
            <a:r>
              <a:rPr lang="en-US" dirty="0"/>
              <a:t> </a:t>
            </a:r>
            <a:r>
              <a:rPr lang="en-US" dirty="0" err="1"/>
              <a:t>rewtwer</a:t>
            </a:r>
            <a:r>
              <a:rPr lang="en-US" dirty="0"/>
              <a:t> </a:t>
            </a:r>
            <a:r>
              <a:rPr lang="en-US" dirty="0" err="1"/>
              <a:t>weropewom</a:t>
            </a:r>
            <a:r>
              <a:rPr lang="en-US" dirty="0"/>
              <a:t>.</a:t>
            </a:r>
          </a:p>
        </p:txBody>
      </p:sp>
      <p:sp>
        <p:nvSpPr>
          <p:cNvPr id="8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1689638" y="4321138"/>
            <a:ext cx="5796000" cy="5796000"/>
          </a:xfrm>
          <a:custGeom>
            <a:avLst/>
            <a:gdLst>
              <a:gd name="connsiteX0" fmla="*/ 5273999 w 10547999"/>
              <a:gd name="connsiteY0" fmla="*/ 0 h 10548000"/>
              <a:gd name="connsiteX1" fmla="*/ 10547999 w 10547999"/>
              <a:gd name="connsiteY1" fmla="*/ 5274000 h 10548000"/>
              <a:gd name="connsiteX2" fmla="*/ 5273999 w 10547999"/>
              <a:gd name="connsiteY2" fmla="*/ 10548000 h 10548000"/>
              <a:gd name="connsiteX3" fmla="*/ 0 w 10547999"/>
              <a:gd name="connsiteY3" fmla="*/ 5274000 h 10548000"/>
              <a:gd name="connsiteX4" fmla="*/ 5273999 w 10547999"/>
              <a:gd name="connsiteY4" fmla="*/ 0 h 105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47999" h="10548000">
                <a:moveTo>
                  <a:pt x="5273999" y="0"/>
                </a:moveTo>
                <a:cubicBezTo>
                  <a:pt x="8186751" y="0"/>
                  <a:pt x="10547999" y="2361250"/>
                  <a:pt x="10547999" y="5274000"/>
                </a:cubicBezTo>
                <a:cubicBezTo>
                  <a:pt x="10547999" y="8186750"/>
                  <a:pt x="8186751" y="10548000"/>
                  <a:pt x="5273999" y="10548000"/>
                </a:cubicBezTo>
                <a:cubicBezTo>
                  <a:pt x="2361250" y="10548000"/>
                  <a:pt x="0" y="8186750"/>
                  <a:pt x="0" y="5274000"/>
                </a:cubicBezTo>
                <a:cubicBezTo>
                  <a:pt x="0" y="2361250"/>
                  <a:pt x="2361250" y="0"/>
                  <a:pt x="5273999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85000"/>
              </a:schemeClr>
            </a:bgClr>
          </a:pattFill>
        </p:spPr>
        <p:txBody>
          <a:bodyPr wrap="square" anchor="ctr">
            <a:noAutofit/>
          </a:bodyPr>
          <a:lstStyle>
            <a:lvl1pPr marL="0" indent="0" algn="ctr">
              <a:buNone/>
              <a:defRPr sz="18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7150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148799" y="11888788"/>
            <a:ext cx="84296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 b="1">
                <a:solidFill>
                  <a:schemeClr val="tx1"/>
                </a:solidFill>
                <a:latin typeface="+mj-lt"/>
              </a:defRPr>
            </a:lvl1pPr>
          </a:lstStyle>
          <a:p>
            <a:fld id="{DFA0CEC9-44A1-428F-AFF8-06F9E9DC5823}" type="slidenum">
              <a:rPr lang="uk-UA" smtClean="0"/>
              <a:pPr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5510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</p:sldLayoutIdLst>
  <p:hf hdr="0" dt="0"/>
  <p:txStyles>
    <p:titleStyle>
      <a:lvl1pPr algn="l" defTabSz="1828709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1828709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3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886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240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594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4320" userDrawn="1">
          <p15:clr>
            <a:srgbClr val="F26B43"/>
          </p15:clr>
        </p15:guide>
        <p15:guide id="2" pos="7679" userDrawn="1">
          <p15:clr>
            <a:srgbClr val="F26B43"/>
          </p15:clr>
        </p15:guide>
        <p15:guide id="3" pos="876" userDrawn="1">
          <p15:clr>
            <a:srgbClr val="F26B43"/>
          </p15:clr>
        </p15:guide>
        <p15:guide id="4" pos="14483" userDrawn="1">
          <p15:clr>
            <a:srgbClr val="F26B43"/>
          </p15:clr>
        </p15:guide>
        <p15:guide id="5" orient="horz" pos="3980" userDrawn="1">
          <p15:clr>
            <a:srgbClr val="F26B43"/>
          </p15:clr>
        </p15:guide>
        <p15:guide id="6" orient="horz" pos="3640" userDrawn="1">
          <p15:clr>
            <a:srgbClr val="F26B43"/>
          </p15:clr>
        </p15:guide>
        <p15:guide id="7" orient="horz" pos="3299" userDrawn="1">
          <p15:clr>
            <a:srgbClr val="F26B43"/>
          </p15:clr>
        </p15:guide>
        <p15:guide id="8" orient="horz" pos="2959" userDrawn="1">
          <p15:clr>
            <a:srgbClr val="F26B43"/>
          </p15:clr>
        </p15:guide>
        <p15:guide id="9" orient="horz" pos="2619" userDrawn="1">
          <p15:clr>
            <a:srgbClr val="F26B43"/>
          </p15:clr>
        </p15:guide>
        <p15:guide id="10" orient="horz" pos="2279" userDrawn="1">
          <p15:clr>
            <a:srgbClr val="F26B43"/>
          </p15:clr>
        </p15:guide>
        <p15:guide id="11" orient="horz" pos="1939" userDrawn="1">
          <p15:clr>
            <a:srgbClr val="F26B43"/>
          </p15:clr>
        </p15:guide>
        <p15:guide id="12" orient="horz" pos="1598" userDrawn="1">
          <p15:clr>
            <a:srgbClr val="F26B43"/>
          </p15:clr>
        </p15:guide>
        <p15:guide id="13" orient="horz" pos="1258" userDrawn="1">
          <p15:clr>
            <a:srgbClr val="F26B43"/>
          </p15:clr>
        </p15:guide>
        <p15:guide id="14" orient="horz" pos="918" userDrawn="1">
          <p15:clr>
            <a:srgbClr val="F26B43"/>
          </p15:clr>
        </p15:guide>
        <p15:guide id="15" orient="horz" pos="691" userDrawn="1">
          <p15:clr>
            <a:srgbClr val="F26B43"/>
          </p15:clr>
        </p15:guide>
        <p15:guide id="16" orient="horz" pos="4660" userDrawn="1">
          <p15:clr>
            <a:srgbClr val="F26B43"/>
          </p15:clr>
        </p15:guide>
        <p15:guide id="17" orient="horz" pos="5000" userDrawn="1">
          <p15:clr>
            <a:srgbClr val="F26B43"/>
          </p15:clr>
        </p15:guide>
        <p15:guide id="18" orient="horz" pos="5341" userDrawn="1">
          <p15:clr>
            <a:srgbClr val="F26B43"/>
          </p15:clr>
        </p15:guide>
        <p15:guide id="19" orient="horz" pos="5681" userDrawn="1">
          <p15:clr>
            <a:srgbClr val="F26B43"/>
          </p15:clr>
        </p15:guide>
        <p15:guide id="20" orient="horz" pos="6021" userDrawn="1">
          <p15:clr>
            <a:srgbClr val="F26B43"/>
          </p15:clr>
        </p15:guide>
        <p15:guide id="21" orient="horz" pos="6361" userDrawn="1">
          <p15:clr>
            <a:srgbClr val="F26B43"/>
          </p15:clr>
        </p15:guide>
        <p15:guide id="22" orient="horz" pos="6701" userDrawn="1">
          <p15:clr>
            <a:srgbClr val="F26B43"/>
          </p15:clr>
        </p15:guide>
        <p15:guide id="23" orient="horz" pos="7042" userDrawn="1">
          <p15:clr>
            <a:srgbClr val="F26B43"/>
          </p15:clr>
        </p15:guide>
        <p15:guide id="24" orient="horz" pos="7382" userDrawn="1">
          <p15:clr>
            <a:srgbClr val="F26B43"/>
          </p15:clr>
        </p15:guide>
        <p15:guide id="25" orient="horz" pos="7722" userDrawn="1">
          <p15:clr>
            <a:srgbClr val="F26B43"/>
          </p15:clr>
        </p15:guide>
        <p15:guide id="26" orient="horz" pos="79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5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6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9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9721467" y="10765871"/>
            <a:ext cx="13748308" cy="793256"/>
          </a:xfrm>
        </p:spPr>
        <p:txBody>
          <a:bodyPr/>
          <a:lstStyle/>
          <a:p>
            <a:pPr lvl="0"/>
            <a:r>
              <a:rPr lang="en-US" dirty="0"/>
              <a:t>https://kantor.bappenas.go.id/go/komens.bappenas.go.id~ssl/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/>
          </p:nvPr>
        </p:nvSpPr>
        <p:spPr>
          <a:xfrm>
            <a:off x="501209" y="12883726"/>
            <a:ext cx="576000" cy="576000"/>
          </a:xfrm>
        </p:spPr>
        <p:txBody>
          <a:bodyPr/>
          <a:lstStyle/>
          <a:p>
            <a:pPr lvl="0"/>
            <a:r>
              <a:rPr lang="en-US" dirty="0"/>
              <a:t>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C41F8A4-D23E-4622-B628-E75CA5E4DB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58" t="45036" r="48802" b="41187"/>
          <a:stretch/>
        </p:blipFill>
        <p:spPr>
          <a:xfrm>
            <a:off x="555176" y="4783137"/>
            <a:ext cx="9696576" cy="2767768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41422868-96F4-47A8-9593-B2B9FE7C12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251" t="33285" r="14646" b="50000"/>
          <a:stretch/>
        </p:blipFill>
        <p:spPr>
          <a:xfrm>
            <a:off x="910583" y="1340147"/>
            <a:ext cx="3677055" cy="1605064"/>
          </a:xfrm>
          <a:prstGeom prst="rect">
            <a:avLst/>
          </a:prstGeom>
        </p:spPr>
      </p:pic>
      <p:grpSp>
        <p:nvGrpSpPr>
          <p:cNvPr id="39" name="Group 38">
            <a:extLst>
              <a:ext uri="{FF2B5EF4-FFF2-40B4-BE49-F238E27FC236}">
                <a16:creationId xmlns:a16="http://schemas.microsoft.com/office/drawing/2014/main" id="{43242871-D2DA-4E1F-964B-F9EBE94AE731}"/>
              </a:ext>
            </a:extLst>
          </p:cNvPr>
          <p:cNvGrpSpPr/>
          <p:nvPr/>
        </p:nvGrpSpPr>
        <p:grpSpPr>
          <a:xfrm>
            <a:off x="10149208" y="2552748"/>
            <a:ext cx="13322622" cy="7805566"/>
            <a:chOff x="10149208" y="2552748"/>
            <a:chExt cx="13322622" cy="7805566"/>
          </a:xfrm>
        </p:grpSpPr>
        <p:grpSp>
          <p:nvGrpSpPr>
            <p:cNvPr id="31" name="Google Shape;414;p35">
              <a:extLst>
                <a:ext uri="{FF2B5EF4-FFF2-40B4-BE49-F238E27FC236}">
                  <a16:creationId xmlns:a16="http://schemas.microsoft.com/office/drawing/2014/main" id="{97315A2F-D08D-4B7F-8782-73F5032248DE}"/>
                </a:ext>
              </a:extLst>
            </p:cNvPr>
            <p:cNvGrpSpPr/>
            <p:nvPr/>
          </p:nvGrpSpPr>
          <p:grpSpPr>
            <a:xfrm>
              <a:off x="10149208" y="2552748"/>
              <a:ext cx="13322622" cy="7805566"/>
              <a:chOff x="1177450" y="241631"/>
              <a:chExt cx="6173152" cy="3616776"/>
            </a:xfrm>
          </p:grpSpPr>
          <p:sp>
            <p:nvSpPr>
              <p:cNvPr id="33" name="Google Shape;415;p35">
                <a:extLst>
                  <a:ext uri="{FF2B5EF4-FFF2-40B4-BE49-F238E27FC236}">
                    <a16:creationId xmlns:a16="http://schemas.microsoft.com/office/drawing/2014/main" id="{BF2374C2-96D3-43E6-B777-4F6CA206BACD}"/>
                  </a:ext>
                </a:extLst>
              </p:cNvPr>
              <p:cNvSpPr/>
              <p:nvPr/>
            </p:nvSpPr>
            <p:spPr>
              <a:xfrm>
                <a:off x="1682275" y="241631"/>
                <a:ext cx="5161606" cy="3454973"/>
              </a:xfrm>
              <a:custGeom>
                <a:avLst/>
                <a:gdLst/>
                <a:ahLst/>
                <a:cxnLst/>
                <a:rect l="l" t="t" r="r" b="b"/>
                <a:pathLst>
                  <a:path w="5161606" h="3454973" extrusionOk="0">
                    <a:moveTo>
                      <a:pt x="4992053" y="0"/>
                    </a:moveTo>
                    <a:lnTo>
                      <a:pt x="170498" y="0"/>
                    </a:lnTo>
                    <a:cubicBezTo>
                      <a:pt x="76200" y="0"/>
                      <a:pt x="0" y="76143"/>
                      <a:pt x="0" y="170369"/>
                    </a:cubicBezTo>
                    <a:lnTo>
                      <a:pt x="0" y="3396915"/>
                    </a:lnTo>
                    <a:cubicBezTo>
                      <a:pt x="0" y="3429275"/>
                      <a:pt x="26670" y="3454973"/>
                      <a:pt x="58102" y="3454973"/>
                    </a:cubicBezTo>
                    <a:lnTo>
                      <a:pt x="5103495" y="3454973"/>
                    </a:lnTo>
                    <a:cubicBezTo>
                      <a:pt x="5135880" y="3454973"/>
                      <a:pt x="5161598" y="3428324"/>
                      <a:pt x="5161598" y="3396915"/>
                    </a:cubicBezTo>
                    <a:lnTo>
                      <a:pt x="5161598" y="170369"/>
                    </a:lnTo>
                    <a:cubicBezTo>
                      <a:pt x="5162550" y="76143"/>
                      <a:pt x="5086350" y="0"/>
                      <a:pt x="4992053" y="0"/>
                    </a:cubicBezTo>
                    <a:close/>
                    <a:moveTo>
                      <a:pt x="4981575" y="3245581"/>
                    </a:moveTo>
                    <a:lnTo>
                      <a:pt x="190500" y="3245581"/>
                    </a:lnTo>
                    <a:lnTo>
                      <a:pt x="190500" y="199874"/>
                    </a:lnTo>
                    <a:lnTo>
                      <a:pt x="4981575" y="199874"/>
                    </a:lnTo>
                    <a:lnTo>
                      <a:pt x="4981575" y="3245581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416;p35">
                <a:extLst>
                  <a:ext uri="{FF2B5EF4-FFF2-40B4-BE49-F238E27FC236}">
                    <a16:creationId xmlns:a16="http://schemas.microsoft.com/office/drawing/2014/main" id="{741D6CC0-2655-4B56-B361-6EDA24D6A9B1}"/>
                  </a:ext>
                </a:extLst>
              </p:cNvPr>
              <p:cNvSpPr/>
              <p:nvPr/>
            </p:nvSpPr>
            <p:spPr>
              <a:xfrm>
                <a:off x="1177450" y="3763229"/>
                <a:ext cx="6173152" cy="95178"/>
              </a:xfrm>
              <a:custGeom>
                <a:avLst/>
                <a:gdLst/>
                <a:ahLst/>
                <a:cxnLst/>
                <a:rect l="l" t="t" r="r" b="b"/>
                <a:pathLst>
                  <a:path w="6173152" h="95178" extrusionOk="0">
                    <a:moveTo>
                      <a:pt x="0" y="0"/>
                    </a:moveTo>
                    <a:cubicBezTo>
                      <a:pt x="0" y="0"/>
                      <a:pt x="129540" y="95178"/>
                      <a:pt x="450533" y="95178"/>
                    </a:cubicBezTo>
                    <a:lnTo>
                      <a:pt x="5817870" y="95178"/>
                    </a:lnTo>
                    <a:cubicBezTo>
                      <a:pt x="5948363" y="95178"/>
                      <a:pt x="6173153" y="0"/>
                      <a:pt x="617315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" name="Google Shape;417;p35">
                <a:extLst>
                  <a:ext uri="{FF2B5EF4-FFF2-40B4-BE49-F238E27FC236}">
                    <a16:creationId xmlns:a16="http://schemas.microsoft.com/office/drawing/2014/main" id="{998B56E0-B630-411F-80E8-A2E8F225C752}"/>
                  </a:ext>
                </a:extLst>
              </p:cNvPr>
              <p:cNvSpPr/>
              <p:nvPr/>
            </p:nvSpPr>
            <p:spPr>
              <a:xfrm>
                <a:off x="1177450" y="3687086"/>
                <a:ext cx="6172200" cy="76142"/>
              </a:xfrm>
              <a:custGeom>
                <a:avLst/>
                <a:gdLst/>
                <a:ahLst/>
                <a:cxnLst/>
                <a:rect l="l" t="t" r="r" b="b"/>
                <a:pathLst>
                  <a:path w="6172200" h="76142" extrusionOk="0">
                    <a:moveTo>
                      <a:pt x="0" y="76143"/>
                    </a:moveTo>
                    <a:lnTo>
                      <a:pt x="6172200" y="76143"/>
                    </a:lnTo>
                    <a:lnTo>
                      <a:pt x="61722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" name="Google Shape;418;p35">
                <a:extLst>
                  <a:ext uri="{FF2B5EF4-FFF2-40B4-BE49-F238E27FC236}">
                    <a16:creationId xmlns:a16="http://schemas.microsoft.com/office/drawing/2014/main" id="{C06D3255-3132-4E76-AF59-E5B4F420D718}"/>
                  </a:ext>
                </a:extLst>
              </p:cNvPr>
              <p:cNvSpPr/>
              <p:nvPr/>
            </p:nvSpPr>
            <p:spPr>
              <a:xfrm>
                <a:off x="3806350" y="3687086"/>
                <a:ext cx="903922" cy="47589"/>
              </a:xfrm>
              <a:custGeom>
                <a:avLst/>
                <a:gdLst/>
                <a:ahLst/>
                <a:cxnLst/>
                <a:rect l="l" t="t" r="r" b="b"/>
                <a:pathLst>
                  <a:path w="903922" h="47589" extrusionOk="0">
                    <a:moveTo>
                      <a:pt x="0" y="0"/>
                    </a:moveTo>
                    <a:cubicBezTo>
                      <a:pt x="0" y="0"/>
                      <a:pt x="26670" y="47589"/>
                      <a:pt x="53340" y="47589"/>
                    </a:cubicBezTo>
                    <a:lnTo>
                      <a:pt x="850582" y="47589"/>
                    </a:lnTo>
                    <a:cubicBezTo>
                      <a:pt x="877253" y="47589"/>
                      <a:pt x="903922" y="0"/>
                      <a:pt x="903922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5F266C0A-0E0B-4463-91B7-E13E2DED37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71612"/>
            <a:stretch/>
          </p:blipFill>
          <p:spPr>
            <a:xfrm>
              <a:off x="11612009" y="2977295"/>
              <a:ext cx="10376309" cy="67442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8694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1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9" name="Oval 8"/>
          <p:cNvSpPr/>
          <p:nvPr/>
        </p:nvSpPr>
        <p:spPr>
          <a:xfrm>
            <a:off x="508413" y="432000"/>
            <a:ext cx="12852000" cy="12852000"/>
          </a:xfrm>
          <a:prstGeom prst="ellipse">
            <a:avLst/>
          </a:prstGeom>
          <a:noFill/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10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Why us?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, </a:t>
            </a:r>
            <a:r>
              <a:rPr lang="en-US" dirty="0" err="1"/>
              <a:t>por</a:t>
            </a:r>
            <a:br>
              <a:rPr lang="en-US" dirty="0"/>
            </a:br>
            <a:r>
              <a:rPr lang="en-US" dirty="0" err="1"/>
              <a:t>taaccumsan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egestweas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setempor</a:t>
            </a:r>
            <a:r>
              <a:rPr lang="en-US" dirty="0"/>
              <a:t>. </a:t>
            </a:r>
            <a:r>
              <a:rPr lang="en-US" dirty="0" err="1"/>
              <a:t>Vestibulum</a:t>
            </a:r>
            <a:br>
              <a:rPr lang="en-US" dirty="0"/>
            </a:b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dicturem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rho</a:t>
            </a:r>
            <a:br>
              <a:rPr lang="en-US" dirty="0"/>
            </a:br>
            <a:r>
              <a:rPr lang="en-US" dirty="0" err="1"/>
              <a:t>ncuseled</a:t>
            </a:r>
            <a:r>
              <a:rPr lang="en-US" dirty="0"/>
              <a:t> </a:t>
            </a:r>
            <a:r>
              <a:rPr lang="en-US" dirty="0" err="1"/>
              <a:t>magpotna</a:t>
            </a:r>
            <a:r>
              <a:rPr lang="en-US" dirty="0"/>
              <a:t>, </a:t>
            </a:r>
            <a:r>
              <a:rPr lang="en-US" dirty="0" err="1"/>
              <a:t>noren</a:t>
            </a:r>
            <a:r>
              <a:rPr lang="en-US" dirty="0"/>
              <a:t> </a:t>
            </a:r>
            <a:r>
              <a:rPr lang="en-US" dirty="0" err="1"/>
              <a:t>vestibulums</a:t>
            </a:r>
            <a:r>
              <a:rPr lang="en-US" dirty="0"/>
              <a:t>.</a:t>
            </a:r>
          </a:p>
        </p:txBody>
      </p:sp>
      <p:sp>
        <p:nvSpPr>
          <p:cNvPr id="10" name="Freeform 5"/>
          <p:cNvSpPr>
            <a:spLocks noEditPoints="1"/>
          </p:cNvSpPr>
          <p:nvPr/>
        </p:nvSpPr>
        <p:spPr bwMode="auto">
          <a:xfrm rot="15919639">
            <a:off x="1695207" y="1557523"/>
            <a:ext cx="11180762" cy="11523046"/>
          </a:xfrm>
          <a:custGeom>
            <a:avLst/>
            <a:gdLst>
              <a:gd name="T0" fmla="*/ 3177 w 3511"/>
              <a:gd name="T1" fmla="*/ 2057 h 3618"/>
              <a:gd name="T2" fmla="*/ 3165 w 3511"/>
              <a:gd name="T3" fmla="*/ 1334 h 3618"/>
              <a:gd name="T4" fmla="*/ 2522 w 3511"/>
              <a:gd name="T5" fmla="*/ 544 h 3618"/>
              <a:gd name="T6" fmla="*/ 2232 w 3511"/>
              <a:gd name="T7" fmla="*/ 429 h 3618"/>
              <a:gd name="T8" fmla="*/ 2313 w 3511"/>
              <a:gd name="T9" fmla="*/ 105 h 3618"/>
              <a:gd name="T10" fmla="*/ 1059 w 3511"/>
              <a:gd name="T11" fmla="*/ 282 h 3618"/>
              <a:gd name="T12" fmla="*/ 465 w 3511"/>
              <a:gd name="T13" fmla="*/ 2560 h 3618"/>
              <a:gd name="T14" fmla="*/ 2743 w 3511"/>
              <a:gd name="T15" fmla="*/ 3153 h 3618"/>
              <a:gd name="T16" fmla="*/ 3511 w 3511"/>
              <a:gd name="T17" fmla="*/ 2141 h 3618"/>
              <a:gd name="T18" fmla="*/ 3177 w 3511"/>
              <a:gd name="T19" fmla="*/ 2057 h 3618"/>
              <a:gd name="T20" fmla="*/ 2518 w 3511"/>
              <a:gd name="T21" fmla="*/ 551 h 3618"/>
              <a:gd name="T22" fmla="*/ 3157 w 3511"/>
              <a:gd name="T23" fmla="*/ 1337 h 3618"/>
              <a:gd name="T24" fmla="*/ 3054 w 3511"/>
              <a:gd name="T25" fmla="*/ 2344 h 3618"/>
              <a:gd name="T26" fmla="*/ 2269 w 3511"/>
              <a:gd name="T27" fmla="*/ 2984 h 3618"/>
              <a:gd name="T28" fmla="*/ 1261 w 3511"/>
              <a:gd name="T29" fmla="*/ 2880 h 3618"/>
              <a:gd name="T30" fmla="*/ 622 w 3511"/>
              <a:gd name="T31" fmla="*/ 2095 h 3618"/>
              <a:gd name="T32" fmla="*/ 725 w 3511"/>
              <a:gd name="T33" fmla="*/ 1087 h 3618"/>
              <a:gd name="T34" fmla="*/ 1179 w 3511"/>
              <a:gd name="T35" fmla="*/ 598 h 3618"/>
              <a:gd name="T36" fmla="*/ 1185 w 3511"/>
              <a:gd name="T37" fmla="*/ 594 h 3618"/>
              <a:gd name="T38" fmla="*/ 1193 w 3511"/>
              <a:gd name="T39" fmla="*/ 590 h 3618"/>
              <a:gd name="T40" fmla="*/ 1216 w 3511"/>
              <a:gd name="T41" fmla="*/ 576 h 3618"/>
              <a:gd name="T42" fmla="*/ 1337 w 3511"/>
              <a:gd name="T43" fmla="*/ 513 h 3618"/>
              <a:gd name="T44" fmla="*/ 1339 w 3511"/>
              <a:gd name="T45" fmla="*/ 512 h 3618"/>
              <a:gd name="T46" fmla="*/ 1366 w 3511"/>
              <a:gd name="T47" fmla="*/ 500 h 3618"/>
              <a:gd name="T48" fmla="*/ 1372 w 3511"/>
              <a:gd name="T49" fmla="*/ 498 h 3618"/>
              <a:gd name="T50" fmla="*/ 1396 w 3511"/>
              <a:gd name="T51" fmla="*/ 488 h 3618"/>
              <a:gd name="T52" fmla="*/ 1404 w 3511"/>
              <a:gd name="T53" fmla="*/ 485 h 3618"/>
              <a:gd name="T54" fmla="*/ 1427 w 3511"/>
              <a:gd name="T55" fmla="*/ 476 h 3618"/>
              <a:gd name="T56" fmla="*/ 1435 w 3511"/>
              <a:gd name="T57" fmla="*/ 473 h 3618"/>
              <a:gd name="T58" fmla="*/ 1459 w 3511"/>
              <a:gd name="T59" fmla="*/ 464 h 3618"/>
              <a:gd name="T60" fmla="*/ 1466 w 3511"/>
              <a:gd name="T61" fmla="*/ 462 h 3618"/>
              <a:gd name="T62" fmla="*/ 1493 w 3511"/>
              <a:gd name="T63" fmla="*/ 453 h 3618"/>
              <a:gd name="T64" fmla="*/ 1495 w 3511"/>
              <a:gd name="T65" fmla="*/ 453 h 3618"/>
              <a:gd name="T66" fmla="*/ 2230 w 3511"/>
              <a:gd name="T67" fmla="*/ 438 h 3618"/>
              <a:gd name="T68" fmla="*/ 2230 w 3511"/>
              <a:gd name="T69" fmla="*/ 436 h 3618"/>
              <a:gd name="T70" fmla="*/ 2518 w 3511"/>
              <a:gd name="T71" fmla="*/ 551 h 3618"/>
              <a:gd name="T72" fmla="*/ 922 w 3511"/>
              <a:gd name="T73" fmla="*/ 2631 h 3618"/>
              <a:gd name="T74" fmla="*/ 1257 w 3511"/>
              <a:gd name="T75" fmla="*/ 2887 h 3618"/>
              <a:gd name="T76" fmla="*/ 1785 w 3511"/>
              <a:gd name="T77" fmla="*/ 3044 h 3618"/>
              <a:gd name="T78" fmla="*/ 922 w 3511"/>
              <a:gd name="T79" fmla="*/ 2631 h 3618"/>
              <a:gd name="T80" fmla="*/ 1787 w 3511"/>
              <a:gd name="T81" fmla="*/ 3044 h 3618"/>
              <a:gd name="T82" fmla="*/ 1888 w 3511"/>
              <a:gd name="T83" fmla="*/ 3048 h 3618"/>
              <a:gd name="T84" fmla="*/ 2271 w 3511"/>
              <a:gd name="T85" fmla="*/ 2991 h 3618"/>
              <a:gd name="T86" fmla="*/ 2296 w 3511"/>
              <a:gd name="T87" fmla="*/ 2983 h 3618"/>
              <a:gd name="T88" fmla="*/ 1787 w 3511"/>
              <a:gd name="T89" fmla="*/ 3044 h 3618"/>
              <a:gd name="T90" fmla="*/ 2317 w 3511"/>
              <a:gd name="T91" fmla="*/ 2976 h 3618"/>
              <a:gd name="T92" fmla="*/ 2312 w 3511"/>
              <a:gd name="T93" fmla="*/ 2978 h 3618"/>
              <a:gd name="T94" fmla="*/ 2317 w 3511"/>
              <a:gd name="T95" fmla="*/ 2976 h 36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511" h="3618">
                <a:moveTo>
                  <a:pt x="3177" y="2057"/>
                </a:moveTo>
                <a:cubicBezTo>
                  <a:pt x="3240" y="1822"/>
                  <a:pt x="3237" y="1573"/>
                  <a:pt x="3165" y="1334"/>
                </a:cubicBezTo>
                <a:cubicBezTo>
                  <a:pt x="3063" y="994"/>
                  <a:pt x="2835" y="713"/>
                  <a:pt x="2522" y="544"/>
                </a:cubicBezTo>
                <a:cubicBezTo>
                  <a:pt x="2429" y="494"/>
                  <a:pt x="2332" y="455"/>
                  <a:pt x="2232" y="429"/>
                </a:cubicBezTo>
                <a:cubicBezTo>
                  <a:pt x="2313" y="105"/>
                  <a:pt x="2313" y="105"/>
                  <a:pt x="2313" y="105"/>
                </a:cubicBezTo>
                <a:cubicBezTo>
                  <a:pt x="1903" y="0"/>
                  <a:pt x="1453" y="51"/>
                  <a:pt x="1059" y="282"/>
                </a:cubicBezTo>
                <a:cubicBezTo>
                  <a:pt x="266" y="747"/>
                  <a:pt x="0" y="1767"/>
                  <a:pt x="465" y="2560"/>
                </a:cubicBezTo>
                <a:cubicBezTo>
                  <a:pt x="931" y="3353"/>
                  <a:pt x="1951" y="3618"/>
                  <a:pt x="2743" y="3153"/>
                </a:cubicBezTo>
                <a:cubicBezTo>
                  <a:pt x="3139" y="2921"/>
                  <a:pt x="3403" y="2552"/>
                  <a:pt x="3511" y="2141"/>
                </a:cubicBezTo>
                <a:lnTo>
                  <a:pt x="3177" y="2057"/>
                </a:lnTo>
                <a:close/>
                <a:moveTo>
                  <a:pt x="2518" y="551"/>
                </a:moveTo>
                <a:cubicBezTo>
                  <a:pt x="2829" y="719"/>
                  <a:pt x="3056" y="998"/>
                  <a:pt x="3157" y="1337"/>
                </a:cubicBezTo>
                <a:cubicBezTo>
                  <a:pt x="3259" y="1675"/>
                  <a:pt x="3222" y="2033"/>
                  <a:pt x="3054" y="2344"/>
                </a:cubicBezTo>
                <a:cubicBezTo>
                  <a:pt x="2886" y="2655"/>
                  <a:pt x="2607" y="2882"/>
                  <a:pt x="2269" y="2984"/>
                </a:cubicBezTo>
                <a:cubicBezTo>
                  <a:pt x="1930" y="3085"/>
                  <a:pt x="1572" y="3048"/>
                  <a:pt x="1261" y="2880"/>
                </a:cubicBezTo>
                <a:cubicBezTo>
                  <a:pt x="950" y="2712"/>
                  <a:pt x="723" y="2433"/>
                  <a:pt x="622" y="2095"/>
                </a:cubicBezTo>
                <a:cubicBezTo>
                  <a:pt x="520" y="1756"/>
                  <a:pt x="557" y="1398"/>
                  <a:pt x="725" y="1087"/>
                </a:cubicBezTo>
                <a:cubicBezTo>
                  <a:pt x="834" y="885"/>
                  <a:pt x="990" y="718"/>
                  <a:pt x="1179" y="598"/>
                </a:cubicBezTo>
                <a:cubicBezTo>
                  <a:pt x="1181" y="597"/>
                  <a:pt x="1183" y="596"/>
                  <a:pt x="1185" y="594"/>
                </a:cubicBezTo>
                <a:cubicBezTo>
                  <a:pt x="1188" y="593"/>
                  <a:pt x="1190" y="591"/>
                  <a:pt x="1193" y="590"/>
                </a:cubicBezTo>
                <a:cubicBezTo>
                  <a:pt x="1201" y="585"/>
                  <a:pt x="1208" y="580"/>
                  <a:pt x="1216" y="576"/>
                </a:cubicBezTo>
                <a:cubicBezTo>
                  <a:pt x="1256" y="553"/>
                  <a:pt x="1296" y="532"/>
                  <a:pt x="1337" y="513"/>
                </a:cubicBezTo>
                <a:cubicBezTo>
                  <a:pt x="1337" y="513"/>
                  <a:pt x="1338" y="512"/>
                  <a:pt x="1339" y="512"/>
                </a:cubicBezTo>
                <a:cubicBezTo>
                  <a:pt x="1348" y="508"/>
                  <a:pt x="1357" y="504"/>
                  <a:pt x="1366" y="500"/>
                </a:cubicBezTo>
                <a:cubicBezTo>
                  <a:pt x="1368" y="499"/>
                  <a:pt x="1370" y="498"/>
                  <a:pt x="1372" y="498"/>
                </a:cubicBezTo>
                <a:cubicBezTo>
                  <a:pt x="1380" y="494"/>
                  <a:pt x="1388" y="491"/>
                  <a:pt x="1396" y="488"/>
                </a:cubicBezTo>
                <a:cubicBezTo>
                  <a:pt x="1399" y="487"/>
                  <a:pt x="1401" y="486"/>
                  <a:pt x="1404" y="485"/>
                </a:cubicBezTo>
                <a:cubicBezTo>
                  <a:pt x="1412" y="482"/>
                  <a:pt x="1419" y="479"/>
                  <a:pt x="1427" y="476"/>
                </a:cubicBezTo>
                <a:cubicBezTo>
                  <a:pt x="1430" y="475"/>
                  <a:pt x="1433" y="474"/>
                  <a:pt x="1435" y="473"/>
                </a:cubicBezTo>
                <a:cubicBezTo>
                  <a:pt x="1443" y="470"/>
                  <a:pt x="1451" y="467"/>
                  <a:pt x="1459" y="464"/>
                </a:cubicBezTo>
                <a:cubicBezTo>
                  <a:pt x="1461" y="464"/>
                  <a:pt x="1463" y="463"/>
                  <a:pt x="1466" y="462"/>
                </a:cubicBezTo>
                <a:cubicBezTo>
                  <a:pt x="1475" y="459"/>
                  <a:pt x="1484" y="456"/>
                  <a:pt x="1493" y="453"/>
                </a:cubicBezTo>
                <a:cubicBezTo>
                  <a:pt x="1493" y="453"/>
                  <a:pt x="1494" y="453"/>
                  <a:pt x="1495" y="453"/>
                </a:cubicBezTo>
                <a:cubicBezTo>
                  <a:pt x="1738" y="377"/>
                  <a:pt x="1992" y="375"/>
                  <a:pt x="2230" y="438"/>
                </a:cubicBezTo>
                <a:cubicBezTo>
                  <a:pt x="2230" y="436"/>
                  <a:pt x="2230" y="436"/>
                  <a:pt x="2230" y="436"/>
                </a:cubicBezTo>
                <a:cubicBezTo>
                  <a:pt x="2329" y="463"/>
                  <a:pt x="2426" y="501"/>
                  <a:pt x="2518" y="551"/>
                </a:cubicBezTo>
                <a:close/>
                <a:moveTo>
                  <a:pt x="922" y="2631"/>
                </a:moveTo>
                <a:cubicBezTo>
                  <a:pt x="1018" y="2732"/>
                  <a:pt x="1131" y="2819"/>
                  <a:pt x="1257" y="2887"/>
                </a:cubicBezTo>
                <a:cubicBezTo>
                  <a:pt x="1423" y="2977"/>
                  <a:pt x="1603" y="3029"/>
                  <a:pt x="1785" y="3044"/>
                </a:cubicBezTo>
                <a:cubicBezTo>
                  <a:pt x="1462" y="3018"/>
                  <a:pt x="1151" y="2875"/>
                  <a:pt x="922" y="2631"/>
                </a:cubicBezTo>
                <a:close/>
                <a:moveTo>
                  <a:pt x="1787" y="3044"/>
                </a:moveTo>
                <a:cubicBezTo>
                  <a:pt x="1820" y="3046"/>
                  <a:pt x="1854" y="3048"/>
                  <a:pt x="1888" y="3048"/>
                </a:cubicBezTo>
                <a:cubicBezTo>
                  <a:pt x="2016" y="3048"/>
                  <a:pt x="2145" y="3029"/>
                  <a:pt x="2271" y="2991"/>
                </a:cubicBezTo>
                <a:cubicBezTo>
                  <a:pt x="2279" y="2989"/>
                  <a:pt x="2287" y="2986"/>
                  <a:pt x="2296" y="2983"/>
                </a:cubicBezTo>
                <a:cubicBezTo>
                  <a:pt x="2129" y="3038"/>
                  <a:pt x="1956" y="3057"/>
                  <a:pt x="1787" y="3044"/>
                </a:cubicBezTo>
                <a:close/>
                <a:moveTo>
                  <a:pt x="2317" y="2976"/>
                </a:moveTo>
                <a:cubicBezTo>
                  <a:pt x="2315" y="2977"/>
                  <a:pt x="2314" y="2978"/>
                  <a:pt x="2312" y="2978"/>
                </a:cubicBezTo>
                <a:cubicBezTo>
                  <a:pt x="2314" y="2978"/>
                  <a:pt x="2315" y="2977"/>
                  <a:pt x="2317" y="297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3568413" y="3617913"/>
            <a:ext cx="6732000" cy="6732000"/>
          </a:xfrm>
          <a:prstGeom prst="ellipse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562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" grpId="0"/>
      <p:bldP spid="5" grpId="0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22"/>
          </p:nvPr>
        </p:nvSpPr>
        <p:spPr/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11</a:t>
            </a:fld>
            <a:endParaRPr lang="uk-UA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, </a:t>
            </a:r>
            <a:r>
              <a:rPr lang="en-US" dirty="0" err="1"/>
              <a:t>porota</a:t>
            </a:r>
            <a:r>
              <a:rPr lang="en-US" dirty="0"/>
              <a:t> </a:t>
            </a:r>
            <a:r>
              <a:rPr lang="en-US" dirty="0" err="1"/>
              <a:t>ccumsan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egestweas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tristiqu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setempor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facils</a:t>
            </a:r>
            <a:r>
              <a:rPr lang="en-US" dirty="0"/>
              <a:t> is </a:t>
            </a:r>
            <a:r>
              <a:rPr lang="en-US" dirty="0" err="1"/>
              <a:t>dicturem</a:t>
            </a:r>
            <a:r>
              <a:rPr lang="en-US" dirty="0"/>
              <a:t> </a:t>
            </a:r>
            <a:r>
              <a:rPr lang="en-US" dirty="0" err="1"/>
              <a:t>stibulum</a:t>
            </a:r>
            <a:r>
              <a:rPr lang="en-US" dirty="0"/>
              <a:t> rho </a:t>
            </a:r>
            <a:r>
              <a:rPr lang="en-US" dirty="0" err="1"/>
              <a:t>ncuseled</a:t>
            </a:r>
            <a:r>
              <a:rPr lang="en-US" dirty="0"/>
              <a:t> </a:t>
            </a:r>
            <a:r>
              <a:rPr lang="en-US" dirty="0" err="1"/>
              <a:t>magpot</a:t>
            </a:r>
            <a:r>
              <a:rPr lang="en-US" dirty="0"/>
              <a:t>.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1672431" y="4157663"/>
            <a:ext cx="9237663" cy="3170099"/>
          </a:xfrm>
        </p:spPr>
        <p:txBody>
          <a:bodyPr/>
          <a:lstStyle/>
          <a:p>
            <a:r>
              <a:rPr lang="en-US" dirty="0"/>
              <a:t>Potential</a:t>
            </a:r>
            <a:br>
              <a:rPr lang="en-US" dirty="0"/>
            </a:br>
            <a:r>
              <a:rPr lang="en-US" dirty="0"/>
              <a:t>Tech</a:t>
            </a:r>
          </a:p>
        </p:txBody>
      </p:sp>
    </p:spTree>
    <p:extLst>
      <p:ext uri="{BB962C8B-B14F-4D97-AF65-F5344CB8AC3E}">
        <p14:creationId xmlns:p14="http://schemas.microsoft.com/office/powerpoint/2010/main" val="2898426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25"/>
          </p:nvPr>
        </p:nvSpPr>
        <p:spPr/>
      </p:sp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12</a:t>
            </a:fld>
            <a:endParaRPr lang="uk-UA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Tech is</a:t>
            </a:r>
            <a:br>
              <a:rPr lang="en-US" dirty="0"/>
            </a:br>
            <a:r>
              <a:rPr lang="en-US" dirty="0"/>
              <a:t>Better Way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, </a:t>
            </a:r>
            <a:r>
              <a:rPr lang="en-US" dirty="0" err="1"/>
              <a:t>porota</a:t>
            </a:r>
            <a:r>
              <a:rPr lang="en-US" dirty="0"/>
              <a:t> </a:t>
            </a:r>
            <a:r>
              <a:rPr lang="en-US" dirty="0" err="1"/>
              <a:t>ccumsan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egestweas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tristiqu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setempor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facils</a:t>
            </a:r>
            <a:r>
              <a:rPr lang="en-US" dirty="0"/>
              <a:t> is </a:t>
            </a:r>
            <a:r>
              <a:rPr lang="en-US" dirty="0" err="1"/>
              <a:t>dicturem</a:t>
            </a:r>
            <a:r>
              <a:rPr lang="en-US" dirty="0"/>
              <a:t> </a:t>
            </a:r>
            <a:r>
              <a:rPr lang="en-US" dirty="0" err="1"/>
              <a:t>stibulum</a:t>
            </a:r>
            <a:r>
              <a:rPr lang="en-US" dirty="0"/>
              <a:t> rho </a:t>
            </a:r>
            <a:r>
              <a:rPr lang="en-US" dirty="0" err="1"/>
              <a:t>ncuseled</a:t>
            </a:r>
            <a:r>
              <a:rPr lang="en-US" dirty="0"/>
              <a:t> </a:t>
            </a:r>
            <a:r>
              <a:rPr lang="en-US" dirty="0" err="1"/>
              <a:t>magpot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866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10"/>
          <p:cNvSpPr/>
          <p:nvPr/>
        </p:nvSpPr>
        <p:spPr>
          <a:xfrm>
            <a:off x="5782413" y="626938"/>
            <a:ext cx="12852000" cy="12852000"/>
          </a:xfrm>
          <a:prstGeom prst="ellipse">
            <a:avLst/>
          </a:prstGeom>
          <a:noFill/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34413" y="1778938"/>
            <a:ext cx="10548000" cy="10548000"/>
          </a:xfrm>
          <a:prstGeom prst="ellipse">
            <a:avLst/>
          </a:prstGeom>
          <a:solidFill>
            <a:schemeClr val="tx2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13</a:t>
            </a:fld>
            <a:endParaRPr lang="uk-U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dui. </a:t>
            </a:r>
            <a:r>
              <a:rPr lang="en-US" dirty="0" err="1"/>
              <a:t>Sed</a:t>
            </a:r>
            <a:r>
              <a:rPr lang="en-US" dirty="0"/>
              <a:t> ac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r>
              <a:rPr lang="en-US" dirty="0" err="1"/>
              <a:t>Aliqua</a:t>
            </a:r>
            <a:r>
              <a:rPr lang="en-US" dirty="0"/>
              <a:t> </a:t>
            </a:r>
            <a:r>
              <a:rPr lang="en-US" dirty="0" err="1"/>
              <a:t>miaculis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dicturem</a:t>
            </a:r>
            <a:r>
              <a:rPr lang="en-US" dirty="0"/>
              <a:t> </a:t>
            </a:r>
            <a:r>
              <a:rPr lang="en-US" dirty="0" err="1"/>
              <a:t>stibulum</a:t>
            </a:r>
            <a:r>
              <a:rPr lang="en-US" dirty="0"/>
              <a:t> rho </a:t>
            </a:r>
            <a:r>
              <a:rPr lang="en-US" dirty="0" err="1"/>
              <a:t>ncuse</a:t>
            </a:r>
            <a:r>
              <a:rPr lang="en-US" dirty="0"/>
              <a:t> </a:t>
            </a:r>
            <a:r>
              <a:rPr lang="en-US" dirty="0" err="1"/>
              <a:t>sitamet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Making Better Future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26"/>
          </p:nvPr>
        </p:nvSpPr>
        <p:spPr/>
      </p:sp>
    </p:spTree>
    <p:extLst>
      <p:ext uri="{BB962C8B-B14F-4D97-AF65-F5344CB8AC3E}">
        <p14:creationId xmlns:p14="http://schemas.microsoft.com/office/powerpoint/2010/main" val="3718666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0" grpId="0" animBg="1"/>
      <p:bldP spid="5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>
          <a:xfrm>
            <a:off x="5782413" y="188788"/>
            <a:ext cx="12852000" cy="12852000"/>
          </a:xfrm>
          <a:prstGeom prst="ellipse">
            <a:avLst/>
          </a:prstGeom>
          <a:noFill/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934413" y="1340788"/>
            <a:ext cx="10548000" cy="10548000"/>
          </a:xfrm>
          <a:prstGeom prst="ellipse">
            <a:avLst/>
          </a:prstGeom>
          <a:solidFill>
            <a:schemeClr val="tx2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14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Software for Solution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dui. </a:t>
            </a:r>
            <a:r>
              <a:rPr lang="en-US" dirty="0" err="1"/>
              <a:t>Sed</a:t>
            </a:r>
            <a:r>
              <a:rPr lang="en-US" dirty="0"/>
              <a:t> ac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r>
              <a:rPr lang="en-US" dirty="0" err="1"/>
              <a:t>Aliqua</a:t>
            </a:r>
            <a:r>
              <a:rPr lang="en-US" dirty="0"/>
              <a:t> </a:t>
            </a:r>
            <a:r>
              <a:rPr lang="en-US" dirty="0" err="1"/>
              <a:t>miaculis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dicturem</a:t>
            </a:r>
            <a:r>
              <a:rPr lang="en-US" dirty="0"/>
              <a:t> </a:t>
            </a:r>
            <a:r>
              <a:rPr lang="en-US" dirty="0" err="1"/>
              <a:t>stibulum</a:t>
            </a:r>
            <a:r>
              <a:rPr lang="en-US" dirty="0"/>
              <a:t> rho </a:t>
            </a:r>
            <a:r>
              <a:rPr lang="en-US" dirty="0" err="1"/>
              <a:t>ncuse</a:t>
            </a:r>
            <a:r>
              <a:rPr lang="en-US" dirty="0"/>
              <a:t> </a:t>
            </a:r>
            <a:r>
              <a:rPr lang="en-US" dirty="0" err="1"/>
              <a:t>sitamet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.</a:t>
            </a: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25"/>
          </p:nvPr>
        </p:nvSpPr>
        <p:spPr/>
      </p:sp>
    </p:spTree>
    <p:extLst>
      <p:ext uri="{BB962C8B-B14F-4D97-AF65-F5344CB8AC3E}">
        <p14:creationId xmlns:p14="http://schemas.microsoft.com/office/powerpoint/2010/main" val="1615203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15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What we do?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Lorem </a:t>
            </a:r>
            <a:r>
              <a:rPr lang="en-US" dirty="0" err="1"/>
              <a:t>ipsumdol</a:t>
            </a:r>
            <a:r>
              <a:rPr lang="en-US" dirty="0"/>
              <a:t> </a:t>
            </a:r>
            <a:r>
              <a:rPr lang="en-US" dirty="0" err="1"/>
              <a:t>orsitew</a:t>
            </a:r>
            <a:r>
              <a:rPr lang="en-US" dirty="0"/>
              <a:t> </a:t>
            </a:r>
            <a:r>
              <a:rPr lang="en-US" dirty="0" err="1"/>
              <a:t>eria</a:t>
            </a:r>
            <a:r>
              <a:rPr lang="en-US" dirty="0"/>
              <a:t> met,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cteturpot</a:t>
            </a:r>
            <a:r>
              <a:rPr lang="en-US" dirty="0"/>
              <a:t> </a:t>
            </a:r>
            <a:r>
              <a:rPr lang="en-US" dirty="0" err="1"/>
              <a:t>impero</a:t>
            </a:r>
            <a:br>
              <a:rPr lang="uk-UA" dirty="0"/>
            </a:br>
            <a:r>
              <a:rPr lang="en-US" dirty="0"/>
              <a:t>diet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orsitew</a:t>
            </a:r>
            <a:r>
              <a:rPr lang="en-US" dirty="0"/>
              <a:t> </a:t>
            </a:r>
            <a:r>
              <a:rPr lang="en-US" dirty="0" err="1"/>
              <a:t>eriamete</a:t>
            </a:r>
            <a:r>
              <a:rPr lang="en-US" dirty="0"/>
              <a:t>,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cteturpo</a:t>
            </a:r>
            <a:r>
              <a:rPr lang="en-US" dirty="0"/>
              <a:t> </a:t>
            </a:r>
            <a:r>
              <a:rPr lang="en-US" dirty="0" err="1"/>
              <a:t>wertopew</a:t>
            </a:r>
            <a:r>
              <a:rPr lang="en-US" dirty="0"/>
              <a:t>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Quality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technology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creativity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 err="1"/>
              <a:t>Etialacinia</a:t>
            </a:r>
            <a:r>
              <a:rPr lang="en-US" dirty="0"/>
              <a:t> </a:t>
            </a:r>
            <a:r>
              <a:rPr lang="en-US" dirty="0" err="1"/>
              <a:t>fermen</a:t>
            </a:r>
            <a:r>
              <a:rPr lang="en-US" dirty="0"/>
              <a:t> </a:t>
            </a:r>
            <a:r>
              <a:rPr lang="en-US" dirty="0" err="1"/>
              <a:t>pitumerop</a:t>
            </a:r>
            <a:r>
              <a:rPr lang="en-US" dirty="0"/>
              <a:t> </a:t>
            </a:r>
            <a:r>
              <a:rPr lang="en-US" dirty="0" err="1"/>
              <a:t>estnon</a:t>
            </a:r>
            <a:r>
              <a:rPr lang="en-US" dirty="0"/>
              <a:t> </a:t>
            </a:r>
            <a:r>
              <a:rPr lang="en-US" dirty="0" err="1"/>
              <a:t>lobaecnas</a:t>
            </a:r>
            <a:r>
              <a:rPr lang="en-US" dirty="0"/>
              <a:t> </a:t>
            </a:r>
            <a:r>
              <a:rPr lang="en-US" dirty="0" err="1"/>
              <a:t>renerowek</a:t>
            </a:r>
            <a:r>
              <a:rPr lang="en-US" dirty="0"/>
              <a:t>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conseq</a:t>
            </a:r>
            <a:r>
              <a:rPr lang="en-US" dirty="0"/>
              <a:t> </a:t>
            </a:r>
            <a:r>
              <a:rPr lang="en-US" dirty="0" err="1"/>
              <a:t>uwerat</a:t>
            </a:r>
            <a:r>
              <a:rPr lang="en-US" dirty="0"/>
              <a:t> </a:t>
            </a:r>
            <a:r>
              <a:rPr lang="en-US" dirty="0" err="1"/>
              <a:t>orasat</a:t>
            </a:r>
            <a:r>
              <a:rPr lang="en-US" dirty="0"/>
              <a:t> </a:t>
            </a:r>
            <a:r>
              <a:rPr lang="en-US" dirty="0" err="1"/>
              <a:t>sitew</a:t>
            </a:r>
            <a:r>
              <a:rPr lang="en-US" dirty="0"/>
              <a:t> </a:t>
            </a:r>
            <a:r>
              <a:rPr lang="en-US" dirty="0" err="1"/>
              <a:t>eriamet</a:t>
            </a:r>
            <a:r>
              <a:rPr lang="en-US" dirty="0"/>
              <a:t>, </a:t>
            </a:r>
            <a:r>
              <a:rPr lang="en-US" dirty="0" err="1"/>
              <a:t>consete</a:t>
            </a:r>
            <a:r>
              <a:rPr lang="en-US" dirty="0"/>
              <a:t>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</a:t>
            </a:r>
            <a:r>
              <a:rPr lang="en-US" dirty="0"/>
              <a:t> </a:t>
            </a:r>
            <a:r>
              <a:rPr lang="en-US" dirty="0" err="1"/>
              <a:t>rewtop</a:t>
            </a:r>
            <a:r>
              <a:rPr lang="en-US" dirty="0"/>
              <a:t> </a:t>
            </a:r>
            <a:r>
              <a:rPr lang="en-US" dirty="0" err="1"/>
              <a:t>oprdietlectus</a:t>
            </a:r>
            <a:r>
              <a:rPr lang="en-US" dirty="0"/>
              <a:t>, </a:t>
            </a:r>
            <a:r>
              <a:rPr lang="en-US" dirty="0" err="1"/>
              <a:t>sitamrhret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liquam</a:t>
            </a:r>
            <a:r>
              <a:rPr lang="en-US" dirty="0"/>
              <a:t> </a:t>
            </a:r>
            <a:r>
              <a:rPr lang="en-US" dirty="0" err="1"/>
              <a:t>orsiterowi</a:t>
            </a:r>
            <a:r>
              <a:rPr lang="en-US" dirty="0"/>
              <a:t> </a:t>
            </a:r>
            <a:r>
              <a:rPr lang="en-US" dirty="0" err="1"/>
              <a:t>eriamet</a:t>
            </a:r>
            <a:r>
              <a:rPr lang="en-US" dirty="0"/>
              <a:t>,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. </a:t>
            </a:r>
          </a:p>
        </p:txBody>
      </p:sp>
      <p:sp>
        <p:nvSpPr>
          <p:cNvPr id="12" name="Freeform 5"/>
          <p:cNvSpPr>
            <a:spLocks/>
          </p:cNvSpPr>
          <p:nvPr/>
        </p:nvSpPr>
        <p:spPr bwMode="auto">
          <a:xfrm>
            <a:off x="7851775" y="10860088"/>
            <a:ext cx="8678863" cy="2859088"/>
          </a:xfrm>
          <a:custGeom>
            <a:avLst/>
            <a:gdLst>
              <a:gd name="T0" fmla="*/ 2734 w 2734"/>
              <a:gd name="T1" fmla="*/ 901 h 901"/>
              <a:gd name="T2" fmla="*/ 1367 w 2734"/>
              <a:gd name="T3" fmla="*/ 0 h 901"/>
              <a:gd name="T4" fmla="*/ 0 w 2734"/>
              <a:gd name="T5" fmla="*/ 901 h 901"/>
              <a:gd name="T6" fmla="*/ 2734 w 2734"/>
              <a:gd name="T7" fmla="*/ 901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34" h="901">
                <a:moveTo>
                  <a:pt x="2734" y="901"/>
                </a:moveTo>
                <a:cubicBezTo>
                  <a:pt x="2507" y="371"/>
                  <a:pt x="1980" y="0"/>
                  <a:pt x="1367" y="0"/>
                </a:cubicBezTo>
                <a:cubicBezTo>
                  <a:pt x="754" y="0"/>
                  <a:pt x="227" y="371"/>
                  <a:pt x="0" y="901"/>
                </a:cubicBezTo>
                <a:lnTo>
                  <a:pt x="2734" y="90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9051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build="p"/>
      <p:bldP spid="6" grpId="0" build="p"/>
      <p:bldP spid="7" grpId="0" build="p"/>
      <p:bldP spid="8" grpId="0" build="p"/>
      <p:bldP spid="9" grpId="0" build="p"/>
      <p:bldP spid="10" grpId="0" build="p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16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Our goals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Quick solutions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Primacy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New ideas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 err="1"/>
              <a:t>Nullam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magna </a:t>
            </a:r>
            <a:r>
              <a:rPr lang="en-US" dirty="0" err="1"/>
              <a:t>nec</a:t>
            </a:r>
            <a:r>
              <a:rPr lang="en-US" dirty="0"/>
              <a:t> porta. Maecenas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, </a:t>
            </a:r>
            <a:r>
              <a:rPr lang="en-US" dirty="0" err="1"/>
              <a:t>acsodales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  <a:r>
              <a:rPr lang="en-US" dirty="0" err="1"/>
              <a:t>Proin</a:t>
            </a:r>
            <a:br>
              <a:rPr lang="uk-UA" dirty="0"/>
            </a:br>
            <a:r>
              <a:rPr lang="en-US" dirty="0" err="1"/>
              <a:t>ferme</a:t>
            </a:r>
            <a:r>
              <a:rPr lang="en-US" dirty="0"/>
              <a:t> </a:t>
            </a:r>
            <a:r>
              <a:rPr lang="en-US" dirty="0" err="1"/>
              <a:t>pitumerop</a:t>
            </a:r>
            <a:r>
              <a:rPr lang="en-US" dirty="0"/>
              <a:t> tem </a:t>
            </a:r>
            <a:r>
              <a:rPr lang="en-US" dirty="0" err="1"/>
              <a:t>pusdiam</a:t>
            </a:r>
            <a:r>
              <a:rPr lang="en-US" dirty="0"/>
              <a:t> in dictum </a:t>
            </a:r>
            <a:r>
              <a:rPr lang="en-US" dirty="0" err="1"/>
              <a:t>consectetur</a:t>
            </a:r>
            <a:r>
              <a:rPr lang="en-US" dirty="0"/>
              <a:t>. In </a:t>
            </a:r>
            <a:r>
              <a:rPr lang="en-US" dirty="0" err="1"/>
              <a:t>enimi</a:t>
            </a:r>
            <a:r>
              <a:rPr lang="en-US" dirty="0"/>
              <a:t>, </a:t>
            </a:r>
            <a:r>
              <a:rPr lang="en-US" dirty="0" err="1"/>
              <a:t>variusvitae</a:t>
            </a:r>
            <a:r>
              <a:rPr lang="en-US" dirty="0"/>
              <a:t> </a:t>
            </a:r>
            <a:r>
              <a:rPr lang="en-US" dirty="0" err="1"/>
              <a:t>velitvel</a:t>
            </a:r>
            <a:r>
              <a:rPr lang="en-US" dirty="0"/>
              <a:t>,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imper</a:t>
            </a:r>
            <a:r>
              <a:rPr lang="en-US" dirty="0"/>
              <a:t> sit.</a:t>
            </a:r>
          </a:p>
        </p:txBody>
      </p:sp>
      <p:sp>
        <p:nvSpPr>
          <p:cNvPr id="7" name="Oval 6"/>
          <p:cNvSpPr/>
          <p:nvPr/>
        </p:nvSpPr>
        <p:spPr>
          <a:xfrm>
            <a:off x="5197238" y="8043208"/>
            <a:ext cx="2592000" cy="2592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0894413" y="8043208"/>
            <a:ext cx="2592000" cy="2592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6591588" y="8043208"/>
            <a:ext cx="2592000" cy="259200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5"/>
          <p:cNvSpPr>
            <a:spLocks noEditPoints="1"/>
          </p:cNvSpPr>
          <p:nvPr/>
        </p:nvSpPr>
        <p:spPr bwMode="auto">
          <a:xfrm>
            <a:off x="5713413" y="8515350"/>
            <a:ext cx="1550987" cy="1550988"/>
          </a:xfrm>
          <a:custGeom>
            <a:avLst/>
            <a:gdLst>
              <a:gd name="T0" fmla="*/ 291 w 490"/>
              <a:gd name="T1" fmla="*/ 195 h 488"/>
              <a:gd name="T2" fmla="*/ 361 w 490"/>
              <a:gd name="T3" fmla="*/ 126 h 488"/>
              <a:gd name="T4" fmla="*/ 326 w 490"/>
              <a:gd name="T5" fmla="*/ 210 h 488"/>
              <a:gd name="T6" fmla="*/ 299 w 490"/>
              <a:gd name="T7" fmla="*/ 133 h 488"/>
              <a:gd name="T8" fmla="*/ 353 w 490"/>
              <a:gd name="T9" fmla="*/ 188 h 488"/>
              <a:gd name="T10" fmla="*/ 326 w 490"/>
              <a:gd name="T11" fmla="*/ 122 h 488"/>
              <a:gd name="T12" fmla="*/ 119 w 490"/>
              <a:gd name="T13" fmla="*/ 378 h 488"/>
              <a:gd name="T14" fmla="*/ 111 w 490"/>
              <a:gd name="T15" fmla="*/ 371 h 488"/>
              <a:gd name="T16" fmla="*/ 4 w 490"/>
              <a:gd name="T17" fmla="*/ 485 h 488"/>
              <a:gd name="T18" fmla="*/ 12 w 490"/>
              <a:gd name="T19" fmla="*/ 485 h 488"/>
              <a:gd name="T20" fmla="*/ 131 w 490"/>
              <a:gd name="T21" fmla="*/ 430 h 488"/>
              <a:gd name="T22" fmla="*/ 124 w 490"/>
              <a:gd name="T23" fmla="*/ 423 h 488"/>
              <a:gd name="T24" fmla="*/ 67 w 490"/>
              <a:gd name="T25" fmla="*/ 487 h 488"/>
              <a:gd name="T26" fmla="*/ 75 w 490"/>
              <a:gd name="T27" fmla="*/ 487 h 488"/>
              <a:gd name="T28" fmla="*/ 428 w 490"/>
              <a:gd name="T29" fmla="*/ 5 h 488"/>
              <a:gd name="T30" fmla="*/ 157 w 490"/>
              <a:gd name="T31" fmla="*/ 164 h 488"/>
              <a:gd name="T32" fmla="*/ 3 w 490"/>
              <a:gd name="T33" fmla="*/ 224 h 488"/>
              <a:gd name="T34" fmla="*/ 24 w 490"/>
              <a:gd name="T35" fmla="*/ 316 h 488"/>
              <a:gd name="T36" fmla="*/ 54 w 490"/>
              <a:gd name="T37" fmla="*/ 339 h 488"/>
              <a:gd name="T38" fmla="*/ 38 w 490"/>
              <a:gd name="T39" fmla="*/ 315 h 488"/>
              <a:gd name="T40" fmla="*/ 207 w 490"/>
              <a:gd name="T41" fmla="*/ 428 h 488"/>
              <a:gd name="T42" fmla="*/ 156 w 490"/>
              <a:gd name="T43" fmla="*/ 434 h 488"/>
              <a:gd name="T44" fmla="*/ 148 w 490"/>
              <a:gd name="T45" fmla="*/ 441 h 488"/>
              <a:gd name="T46" fmla="*/ 215 w 490"/>
              <a:gd name="T47" fmla="*/ 436 h 488"/>
              <a:gd name="T48" fmla="*/ 335 w 490"/>
              <a:gd name="T49" fmla="*/ 418 h 488"/>
              <a:gd name="T50" fmla="*/ 394 w 490"/>
              <a:gd name="T51" fmla="*/ 257 h 488"/>
              <a:gd name="T52" fmla="*/ 474 w 490"/>
              <a:gd name="T53" fmla="*/ 16 h 488"/>
              <a:gd name="T54" fmla="*/ 148 w 490"/>
              <a:gd name="T55" fmla="*/ 174 h 488"/>
              <a:gd name="T56" fmla="*/ 18 w 490"/>
              <a:gd name="T57" fmla="*/ 224 h 488"/>
              <a:gd name="T58" fmla="*/ 316 w 490"/>
              <a:gd name="T59" fmla="*/ 342 h 488"/>
              <a:gd name="T60" fmla="*/ 266 w 490"/>
              <a:gd name="T61" fmla="*/ 472 h 488"/>
              <a:gd name="T62" fmla="*/ 224 w 490"/>
              <a:gd name="T63" fmla="*/ 429 h 488"/>
              <a:gd name="T64" fmla="*/ 254 w 490"/>
              <a:gd name="T65" fmla="*/ 401 h 488"/>
              <a:gd name="T66" fmla="*/ 316 w 490"/>
              <a:gd name="T67" fmla="*/ 342 h 488"/>
              <a:gd name="T68" fmla="*/ 386 w 490"/>
              <a:gd name="T69" fmla="*/ 251 h 488"/>
              <a:gd name="T70" fmla="*/ 257 w 490"/>
              <a:gd name="T71" fmla="*/ 383 h 488"/>
              <a:gd name="T72" fmla="*/ 69 w 490"/>
              <a:gd name="T73" fmla="*/ 274 h 488"/>
              <a:gd name="T74" fmla="*/ 171 w 490"/>
              <a:gd name="T75" fmla="*/ 165 h 488"/>
              <a:gd name="T76" fmla="*/ 238 w 490"/>
              <a:gd name="T77" fmla="*/ 104 h 488"/>
              <a:gd name="T78" fmla="*/ 466 w 490"/>
              <a:gd name="T79" fmla="*/ 23 h 488"/>
              <a:gd name="T80" fmla="*/ 10 w 490"/>
              <a:gd name="T81" fmla="*/ 422 h 488"/>
              <a:gd name="T82" fmla="*/ 66 w 490"/>
              <a:gd name="T83" fmla="*/ 358 h 488"/>
              <a:gd name="T84" fmla="*/ 2 w 490"/>
              <a:gd name="T85" fmla="*/ 415 h 488"/>
              <a:gd name="T86" fmla="*/ 6 w 490"/>
              <a:gd name="T87" fmla="*/ 424 h 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90" h="488">
                <a:moveTo>
                  <a:pt x="326" y="210"/>
                </a:moveTo>
                <a:cubicBezTo>
                  <a:pt x="313" y="210"/>
                  <a:pt x="301" y="205"/>
                  <a:pt x="291" y="195"/>
                </a:cubicBezTo>
                <a:cubicBezTo>
                  <a:pt x="272" y="176"/>
                  <a:pt x="272" y="145"/>
                  <a:pt x="291" y="126"/>
                </a:cubicBezTo>
                <a:cubicBezTo>
                  <a:pt x="310" y="107"/>
                  <a:pt x="342" y="107"/>
                  <a:pt x="361" y="126"/>
                </a:cubicBezTo>
                <a:cubicBezTo>
                  <a:pt x="380" y="145"/>
                  <a:pt x="380" y="176"/>
                  <a:pt x="361" y="195"/>
                </a:cubicBezTo>
                <a:cubicBezTo>
                  <a:pt x="351" y="205"/>
                  <a:pt x="338" y="210"/>
                  <a:pt x="326" y="210"/>
                </a:cubicBezTo>
                <a:close/>
                <a:moveTo>
                  <a:pt x="326" y="122"/>
                </a:moveTo>
                <a:cubicBezTo>
                  <a:pt x="316" y="122"/>
                  <a:pt x="306" y="126"/>
                  <a:pt x="299" y="133"/>
                </a:cubicBezTo>
                <a:cubicBezTo>
                  <a:pt x="284" y="148"/>
                  <a:pt x="284" y="173"/>
                  <a:pt x="299" y="188"/>
                </a:cubicBezTo>
                <a:cubicBezTo>
                  <a:pt x="314" y="203"/>
                  <a:pt x="338" y="203"/>
                  <a:pt x="353" y="188"/>
                </a:cubicBezTo>
                <a:cubicBezTo>
                  <a:pt x="368" y="173"/>
                  <a:pt x="368" y="148"/>
                  <a:pt x="353" y="133"/>
                </a:cubicBezTo>
                <a:cubicBezTo>
                  <a:pt x="346" y="126"/>
                  <a:pt x="336" y="122"/>
                  <a:pt x="326" y="122"/>
                </a:cubicBezTo>
                <a:close/>
                <a:moveTo>
                  <a:pt x="12" y="485"/>
                </a:moveTo>
                <a:cubicBezTo>
                  <a:pt x="119" y="378"/>
                  <a:pt x="119" y="378"/>
                  <a:pt x="119" y="378"/>
                </a:cubicBezTo>
                <a:cubicBezTo>
                  <a:pt x="121" y="376"/>
                  <a:pt x="121" y="373"/>
                  <a:pt x="119" y="371"/>
                </a:cubicBezTo>
                <a:cubicBezTo>
                  <a:pt x="116" y="369"/>
                  <a:pt x="113" y="369"/>
                  <a:pt x="111" y="371"/>
                </a:cubicBezTo>
                <a:cubicBezTo>
                  <a:pt x="4" y="477"/>
                  <a:pt x="4" y="477"/>
                  <a:pt x="4" y="477"/>
                </a:cubicBezTo>
                <a:cubicBezTo>
                  <a:pt x="2" y="480"/>
                  <a:pt x="2" y="483"/>
                  <a:pt x="4" y="485"/>
                </a:cubicBezTo>
                <a:cubicBezTo>
                  <a:pt x="5" y="486"/>
                  <a:pt x="7" y="487"/>
                  <a:pt x="8" y="487"/>
                </a:cubicBezTo>
                <a:cubicBezTo>
                  <a:pt x="9" y="487"/>
                  <a:pt x="11" y="486"/>
                  <a:pt x="12" y="485"/>
                </a:cubicBezTo>
                <a:close/>
                <a:moveTo>
                  <a:pt x="75" y="487"/>
                </a:moveTo>
                <a:cubicBezTo>
                  <a:pt x="131" y="430"/>
                  <a:pt x="131" y="430"/>
                  <a:pt x="131" y="430"/>
                </a:cubicBezTo>
                <a:cubicBezTo>
                  <a:pt x="133" y="428"/>
                  <a:pt x="133" y="425"/>
                  <a:pt x="131" y="423"/>
                </a:cubicBezTo>
                <a:cubicBezTo>
                  <a:pt x="129" y="421"/>
                  <a:pt x="126" y="421"/>
                  <a:pt x="124" y="423"/>
                </a:cubicBezTo>
                <a:cubicBezTo>
                  <a:pt x="67" y="479"/>
                  <a:pt x="67" y="479"/>
                  <a:pt x="67" y="479"/>
                </a:cubicBezTo>
                <a:cubicBezTo>
                  <a:pt x="65" y="481"/>
                  <a:pt x="65" y="484"/>
                  <a:pt x="67" y="487"/>
                </a:cubicBezTo>
                <a:cubicBezTo>
                  <a:pt x="68" y="488"/>
                  <a:pt x="70" y="488"/>
                  <a:pt x="71" y="488"/>
                </a:cubicBezTo>
                <a:cubicBezTo>
                  <a:pt x="72" y="488"/>
                  <a:pt x="74" y="488"/>
                  <a:pt x="75" y="487"/>
                </a:cubicBezTo>
                <a:close/>
                <a:moveTo>
                  <a:pt x="474" y="16"/>
                </a:moveTo>
                <a:cubicBezTo>
                  <a:pt x="462" y="3"/>
                  <a:pt x="444" y="0"/>
                  <a:pt x="428" y="5"/>
                </a:cubicBezTo>
                <a:cubicBezTo>
                  <a:pt x="362" y="29"/>
                  <a:pt x="275" y="64"/>
                  <a:pt x="232" y="96"/>
                </a:cubicBezTo>
                <a:cubicBezTo>
                  <a:pt x="213" y="109"/>
                  <a:pt x="186" y="136"/>
                  <a:pt x="157" y="164"/>
                </a:cubicBezTo>
                <a:cubicBezTo>
                  <a:pt x="72" y="155"/>
                  <a:pt x="72" y="155"/>
                  <a:pt x="72" y="155"/>
                </a:cubicBezTo>
                <a:cubicBezTo>
                  <a:pt x="3" y="224"/>
                  <a:pt x="3" y="224"/>
                  <a:pt x="3" y="224"/>
                </a:cubicBezTo>
                <a:cubicBezTo>
                  <a:pt x="55" y="276"/>
                  <a:pt x="55" y="276"/>
                  <a:pt x="55" y="276"/>
                </a:cubicBezTo>
                <a:cubicBezTo>
                  <a:pt x="24" y="316"/>
                  <a:pt x="24" y="316"/>
                  <a:pt x="24" y="316"/>
                </a:cubicBezTo>
                <a:cubicBezTo>
                  <a:pt x="46" y="339"/>
                  <a:pt x="46" y="339"/>
                  <a:pt x="46" y="339"/>
                </a:cubicBezTo>
                <a:cubicBezTo>
                  <a:pt x="48" y="341"/>
                  <a:pt x="52" y="341"/>
                  <a:pt x="54" y="339"/>
                </a:cubicBezTo>
                <a:cubicBezTo>
                  <a:pt x="56" y="337"/>
                  <a:pt x="56" y="334"/>
                  <a:pt x="54" y="332"/>
                </a:cubicBezTo>
                <a:cubicBezTo>
                  <a:pt x="38" y="315"/>
                  <a:pt x="38" y="315"/>
                  <a:pt x="38" y="315"/>
                </a:cubicBezTo>
                <a:cubicBezTo>
                  <a:pt x="62" y="283"/>
                  <a:pt x="62" y="283"/>
                  <a:pt x="62" y="283"/>
                </a:cubicBezTo>
                <a:cubicBezTo>
                  <a:pt x="207" y="428"/>
                  <a:pt x="207" y="428"/>
                  <a:pt x="207" y="428"/>
                </a:cubicBezTo>
                <a:cubicBezTo>
                  <a:pt x="174" y="452"/>
                  <a:pt x="174" y="452"/>
                  <a:pt x="174" y="452"/>
                </a:cubicBezTo>
                <a:cubicBezTo>
                  <a:pt x="156" y="434"/>
                  <a:pt x="156" y="434"/>
                  <a:pt x="156" y="434"/>
                </a:cubicBezTo>
                <a:cubicBezTo>
                  <a:pt x="154" y="432"/>
                  <a:pt x="150" y="432"/>
                  <a:pt x="148" y="434"/>
                </a:cubicBezTo>
                <a:cubicBezTo>
                  <a:pt x="146" y="436"/>
                  <a:pt x="146" y="439"/>
                  <a:pt x="148" y="441"/>
                </a:cubicBezTo>
                <a:cubicBezTo>
                  <a:pt x="173" y="466"/>
                  <a:pt x="173" y="466"/>
                  <a:pt x="173" y="466"/>
                </a:cubicBezTo>
                <a:cubicBezTo>
                  <a:pt x="215" y="436"/>
                  <a:pt x="215" y="436"/>
                  <a:pt x="215" y="436"/>
                </a:cubicBezTo>
                <a:cubicBezTo>
                  <a:pt x="266" y="487"/>
                  <a:pt x="266" y="487"/>
                  <a:pt x="266" y="487"/>
                </a:cubicBezTo>
                <a:cubicBezTo>
                  <a:pt x="335" y="418"/>
                  <a:pt x="335" y="418"/>
                  <a:pt x="335" y="418"/>
                </a:cubicBezTo>
                <a:cubicBezTo>
                  <a:pt x="326" y="332"/>
                  <a:pt x="326" y="332"/>
                  <a:pt x="326" y="332"/>
                </a:cubicBezTo>
                <a:cubicBezTo>
                  <a:pt x="355" y="304"/>
                  <a:pt x="381" y="276"/>
                  <a:pt x="394" y="257"/>
                </a:cubicBezTo>
                <a:cubicBezTo>
                  <a:pt x="426" y="214"/>
                  <a:pt x="461" y="127"/>
                  <a:pt x="484" y="62"/>
                </a:cubicBezTo>
                <a:cubicBezTo>
                  <a:pt x="490" y="46"/>
                  <a:pt x="486" y="28"/>
                  <a:pt x="474" y="16"/>
                </a:cubicBezTo>
                <a:close/>
                <a:moveTo>
                  <a:pt x="76" y="166"/>
                </a:moveTo>
                <a:cubicBezTo>
                  <a:pt x="148" y="174"/>
                  <a:pt x="148" y="174"/>
                  <a:pt x="148" y="174"/>
                </a:cubicBezTo>
                <a:cubicBezTo>
                  <a:pt x="109" y="213"/>
                  <a:pt x="72" y="254"/>
                  <a:pt x="60" y="267"/>
                </a:cubicBezTo>
                <a:cubicBezTo>
                  <a:pt x="18" y="224"/>
                  <a:pt x="18" y="224"/>
                  <a:pt x="18" y="224"/>
                </a:cubicBezTo>
                <a:lnTo>
                  <a:pt x="76" y="166"/>
                </a:lnTo>
                <a:close/>
                <a:moveTo>
                  <a:pt x="316" y="342"/>
                </a:moveTo>
                <a:cubicBezTo>
                  <a:pt x="324" y="414"/>
                  <a:pt x="324" y="414"/>
                  <a:pt x="324" y="414"/>
                </a:cubicBezTo>
                <a:cubicBezTo>
                  <a:pt x="266" y="472"/>
                  <a:pt x="266" y="472"/>
                  <a:pt x="266" y="472"/>
                </a:cubicBezTo>
                <a:cubicBezTo>
                  <a:pt x="223" y="430"/>
                  <a:pt x="223" y="430"/>
                  <a:pt x="223" y="430"/>
                </a:cubicBezTo>
                <a:cubicBezTo>
                  <a:pt x="224" y="429"/>
                  <a:pt x="224" y="429"/>
                  <a:pt x="224" y="429"/>
                </a:cubicBezTo>
                <a:cubicBezTo>
                  <a:pt x="224" y="429"/>
                  <a:pt x="224" y="429"/>
                  <a:pt x="224" y="429"/>
                </a:cubicBezTo>
                <a:cubicBezTo>
                  <a:pt x="229" y="424"/>
                  <a:pt x="240" y="414"/>
                  <a:pt x="254" y="401"/>
                </a:cubicBezTo>
                <a:cubicBezTo>
                  <a:pt x="270" y="386"/>
                  <a:pt x="291" y="366"/>
                  <a:pt x="311" y="346"/>
                </a:cubicBezTo>
                <a:cubicBezTo>
                  <a:pt x="313" y="345"/>
                  <a:pt x="315" y="343"/>
                  <a:pt x="316" y="342"/>
                </a:cubicBezTo>
                <a:close/>
                <a:moveTo>
                  <a:pt x="474" y="58"/>
                </a:moveTo>
                <a:cubicBezTo>
                  <a:pt x="451" y="123"/>
                  <a:pt x="416" y="209"/>
                  <a:pt x="386" y="251"/>
                </a:cubicBezTo>
                <a:cubicBezTo>
                  <a:pt x="369" y="274"/>
                  <a:pt x="331" y="313"/>
                  <a:pt x="294" y="348"/>
                </a:cubicBezTo>
                <a:cubicBezTo>
                  <a:pt x="281" y="361"/>
                  <a:pt x="268" y="373"/>
                  <a:pt x="257" y="383"/>
                </a:cubicBezTo>
                <a:cubicBezTo>
                  <a:pt x="238" y="401"/>
                  <a:pt x="223" y="415"/>
                  <a:pt x="216" y="421"/>
                </a:cubicBezTo>
                <a:cubicBezTo>
                  <a:pt x="69" y="274"/>
                  <a:pt x="69" y="274"/>
                  <a:pt x="69" y="274"/>
                </a:cubicBezTo>
                <a:cubicBezTo>
                  <a:pt x="80" y="261"/>
                  <a:pt x="117" y="222"/>
                  <a:pt x="164" y="173"/>
                </a:cubicBezTo>
                <a:cubicBezTo>
                  <a:pt x="171" y="165"/>
                  <a:pt x="171" y="165"/>
                  <a:pt x="171" y="165"/>
                </a:cubicBezTo>
                <a:cubicBezTo>
                  <a:pt x="171" y="165"/>
                  <a:pt x="171" y="165"/>
                  <a:pt x="171" y="165"/>
                </a:cubicBezTo>
                <a:cubicBezTo>
                  <a:pt x="197" y="140"/>
                  <a:pt x="222" y="116"/>
                  <a:pt x="238" y="104"/>
                </a:cubicBezTo>
                <a:cubicBezTo>
                  <a:pt x="280" y="74"/>
                  <a:pt x="366" y="39"/>
                  <a:pt x="431" y="15"/>
                </a:cubicBezTo>
                <a:cubicBezTo>
                  <a:pt x="444" y="11"/>
                  <a:pt x="457" y="14"/>
                  <a:pt x="466" y="23"/>
                </a:cubicBezTo>
                <a:cubicBezTo>
                  <a:pt x="476" y="33"/>
                  <a:pt x="479" y="46"/>
                  <a:pt x="474" y="58"/>
                </a:cubicBezTo>
                <a:close/>
                <a:moveTo>
                  <a:pt x="10" y="422"/>
                </a:moveTo>
                <a:cubicBezTo>
                  <a:pt x="66" y="366"/>
                  <a:pt x="66" y="366"/>
                  <a:pt x="66" y="366"/>
                </a:cubicBezTo>
                <a:cubicBezTo>
                  <a:pt x="68" y="364"/>
                  <a:pt x="68" y="360"/>
                  <a:pt x="66" y="358"/>
                </a:cubicBezTo>
                <a:cubicBezTo>
                  <a:pt x="64" y="356"/>
                  <a:pt x="61" y="356"/>
                  <a:pt x="59" y="358"/>
                </a:cubicBezTo>
                <a:cubicBezTo>
                  <a:pt x="2" y="415"/>
                  <a:pt x="2" y="415"/>
                  <a:pt x="2" y="415"/>
                </a:cubicBezTo>
                <a:cubicBezTo>
                  <a:pt x="0" y="417"/>
                  <a:pt x="0" y="420"/>
                  <a:pt x="2" y="422"/>
                </a:cubicBezTo>
                <a:cubicBezTo>
                  <a:pt x="3" y="423"/>
                  <a:pt x="5" y="424"/>
                  <a:pt x="6" y="424"/>
                </a:cubicBezTo>
                <a:cubicBezTo>
                  <a:pt x="7" y="424"/>
                  <a:pt x="9" y="423"/>
                  <a:pt x="10" y="42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6"/>
          <p:cNvSpPr>
            <a:spLocks noEditPoints="1"/>
          </p:cNvSpPr>
          <p:nvPr/>
        </p:nvSpPr>
        <p:spPr bwMode="auto">
          <a:xfrm>
            <a:off x="11603038" y="8423275"/>
            <a:ext cx="1211262" cy="1779588"/>
          </a:xfrm>
          <a:custGeom>
            <a:avLst/>
            <a:gdLst>
              <a:gd name="T0" fmla="*/ 192 w 383"/>
              <a:gd name="T1" fmla="*/ 248 h 560"/>
              <a:gd name="T2" fmla="*/ 163 w 383"/>
              <a:gd name="T3" fmla="*/ 164 h 560"/>
              <a:gd name="T4" fmla="*/ 204 w 383"/>
              <a:gd name="T5" fmla="*/ 136 h 560"/>
              <a:gd name="T6" fmla="*/ 206 w 383"/>
              <a:gd name="T7" fmla="*/ 248 h 560"/>
              <a:gd name="T8" fmla="*/ 365 w 383"/>
              <a:gd name="T9" fmla="*/ 164 h 560"/>
              <a:gd name="T10" fmla="*/ 348 w 383"/>
              <a:gd name="T11" fmla="*/ 112 h 560"/>
              <a:gd name="T12" fmla="*/ 316 w 383"/>
              <a:gd name="T13" fmla="*/ 67 h 560"/>
              <a:gd name="T14" fmla="*/ 272 w 383"/>
              <a:gd name="T15" fmla="*/ 35 h 560"/>
              <a:gd name="T16" fmla="*/ 219 w 383"/>
              <a:gd name="T17" fmla="*/ 18 h 560"/>
              <a:gd name="T18" fmla="*/ 164 w 383"/>
              <a:gd name="T19" fmla="*/ 18 h 560"/>
              <a:gd name="T20" fmla="*/ 112 w 383"/>
              <a:gd name="T21" fmla="*/ 35 h 560"/>
              <a:gd name="T22" fmla="*/ 68 w 383"/>
              <a:gd name="T23" fmla="*/ 67 h 560"/>
              <a:gd name="T24" fmla="*/ 35 w 383"/>
              <a:gd name="T25" fmla="*/ 112 h 560"/>
              <a:gd name="T26" fmla="*/ 18 w 383"/>
              <a:gd name="T27" fmla="*/ 164 h 560"/>
              <a:gd name="T28" fmla="*/ 18 w 383"/>
              <a:gd name="T29" fmla="*/ 219 h 560"/>
              <a:gd name="T30" fmla="*/ 35 w 383"/>
              <a:gd name="T31" fmla="*/ 271 h 560"/>
              <a:gd name="T32" fmla="*/ 68 w 383"/>
              <a:gd name="T33" fmla="*/ 316 h 560"/>
              <a:gd name="T34" fmla="*/ 99 w 383"/>
              <a:gd name="T35" fmla="*/ 348 h 560"/>
              <a:gd name="T36" fmla="*/ 119 w 383"/>
              <a:gd name="T37" fmla="*/ 482 h 560"/>
              <a:gd name="T38" fmla="*/ 189 w 383"/>
              <a:gd name="T39" fmla="*/ 454 h 560"/>
              <a:gd name="T40" fmla="*/ 261 w 383"/>
              <a:gd name="T41" fmla="*/ 482 h 560"/>
              <a:gd name="T42" fmla="*/ 285 w 383"/>
              <a:gd name="T43" fmla="*/ 348 h 560"/>
              <a:gd name="T44" fmla="*/ 316 w 383"/>
              <a:gd name="T45" fmla="*/ 316 h 560"/>
              <a:gd name="T46" fmla="*/ 348 w 383"/>
              <a:gd name="T47" fmla="*/ 271 h 560"/>
              <a:gd name="T48" fmla="*/ 365 w 383"/>
              <a:gd name="T49" fmla="*/ 219 h 560"/>
              <a:gd name="T50" fmla="*/ 158 w 383"/>
              <a:gd name="T51" fmla="*/ 532 h 560"/>
              <a:gd name="T52" fmla="*/ 60 w 383"/>
              <a:gd name="T53" fmla="*/ 507 h 560"/>
              <a:gd name="T54" fmla="*/ 112 w 383"/>
              <a:gd name="T55" fmla="*/ 348 h 560"/>
              <a:gd name="T56" fmla="*/ 164 w 383"/>
              <a:gd name="T57" fmla="*/ 365 h 560"/>
              <a:gd name="T58" fmla="*/ 198 w 383"/>
              <a:gd name="T59" fmla="*/ 379 h 560"/>
              <a:gd name="T60" fmla="*/ 323 w 383"/>
              <a:gd name="T61" fmla="*/ 506 h 560"/>
              <a:gd name="T62" fmla="*/ 220 w 383"/>
              <a:gd name="T63" fmla="*/ 532 h 560"/>
              <a:gd name="T64" fmla="*/ 194 w 383"/>
              <a:gd name="T65" fmla="*/ 436 h 560"/>
              <a:gd name="T66" fmla="*/ 219 w 383"/>
              <a:gd name="T67" fmla="*/ 365 h 560"/>
              <a:gd name="T68" fmla="*/ 272 w 383"/>
              <a:gd name="T69" fmla="*/ 348 h 560"/>
              <a:gd name="T70" fmla="*/ 323 w 383"/>
              <a:gd name="T71" fmla="*/ 506 h 560"/>
              <a:gd name="T72" fmla="*/ 337 w 383"/>
              <a:gd name="T73" fmla="*/ 297 h 560"/>
              <a:gd name="T74" fmla="*/ 297 w 383"/>
              <a:gd name="T75" fmla="*/ 336 h 560"/>
              <a:gd name="T76" fmla="*/ 247 w 383"/>
              <a:gd name="T77" fmla="*/ 362 h 560"/>
              <a:gd name="T78" fmla="*/ 192 w 383"/>
              <a:gd name="T79" fmla="*/ 371 h 560"/>
              <a:gd name="T80" fmla="*/ 137 w 383"/>
              <a:gd name="T81" fmla="*/ 362 h 560"/>
              <a:gd name="T82" fmla="*/ 87 w 383"/>
              <a:gd name="T83" fmla="*/ 336 h 560"/>
              <a:gd name="T84" fmla="*/ 47 w 383"/>
              <a:gd name="T85" fmla="*/ 297 h 560"/>
              <a:gd name="T86" fmla="*/ 22 w 383"/>
              <a:gd name="T87" fmla="*/ 247 h 560"/>
              <a:gd name="T88" fmla="*/ 13 w 383"/>
              <a:gd name="T89" fmla="*/ 192 h 560"/>
              <a:gd name="T90" fmla="*/ 22 w 383"/>
              <a:gd name="T91" fmla="*/ 136 h 560"/>
              <a:gd name="T92" fmla="*/ 47 w 383"/>
              <a:gd name="T93" fmla="*/ 87 h 560"/>
              <a:gd name="T94" fmla="*/ 87 w 383"/>
              <a:gd name="T95" fmla="*/ 47 h 560"/>
              <a:gd name="T96" fmla="*/ 137 w 383"/>
              <a:gd name="T97" fmla="*/ 22 h 560"/>
              <a:gd name="T98" fmla="*/ 192 w 383"/>
              <a:gd name="T99" fmla="*/ 13 h 560"/>
              <a:gd name="T100" fmla="*/ 247 w 383"/>
              <a:gd name="T101" fmla="*/ 22 h 560"/>
              <a:gd name="T102" fmla="*/ 297 w 383"/>
              <a:gd name="T103" fmla="*/ 47 h 560"/>
              <a:gd name="T104" fmla="*/ 337 w 383"/>
              <a:gd name="T105" fmla="*/ 87 h 560"/>
              <a:gd name="T106" fmla="*/ 362 w 383"/>
              <a:gd name="T107" fmla="*/ 136 h 560"/>
              <a:gd name="T108" fmla="*/ 371 w 383"/>
              <a:gd name="T109" fmla="*/ 192 h 560"/>
              <a:gd name="T110" fmla="*/ 362 w 383"/>
              <a:gd name="T111" fmla="*/ 247 h 560"/>
              <a:gd name="T112" fmla="*/ 193 w 383"/>
              <a:gd name="T113" fmla="*/ 298 h 560"/>
              <a:gd name="T114" fmla="*/ 193 w 383"/>
              <a:gd name="T115" fmla="*/ 86 h 560"/>
              <a:gd name="T116" fmla="*/ 193 w 383"/>
              <a:gd name="T117" fmla="*/ 298 h 560"/>
              <a:gd name="T118" fmla="*/ 97 w 383"/>
              <a:gd name="T119" fmla="*/ 192 h 560"/>
              <a:gd name="T120" fmla="*/ 288 w 383"/>
              <a:gd name="T121" fmla="*/ 192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83" h="560">
                <a:moveTo>
                  <a:pt x="206" y="248"/>
                </a:moveTo>
                <a:cubicBezTo>
                  <a:pt x="192" y="248"/>
                  <a:pt x="192" y="248"/>
                  <a:pt x="192" y="248"/>
                </a:cubicBezTo>
                <a:cubicBezTo>
                  <a:pt x="192" y="154"/>
                  <a:pt x="192" y="154"/>
                  <a:pt x="192" y="154"/>
                </a:cubicBezTo>
                <a:cubicBezTo>
                  <a:pt x="163" y="164"/>
                  <a:pt x="163" y="164"/>
                  <a:pt x="163" y="164"/>
                </a:cubicBezTo>
                <a:cubicBezTo>
                  <a:pt x="163" y="152"/>
                  <a:pt x="163" y="152"/>
                  <a:pt x="163" y="152"/>
                </a:cubicBezTo>
                <a:cubicBezTo>
                  <a:pt x="204" y="136"/>
                  <a:pt x="204" y="136"/>
                  <a:pt x="204" y="136"/>
                </a:cubicBezTo>
                <a:cubicBezTo>
                  <a:pt x="206" y="136"/>
                  <a:pt x="206" y="136"/>
                  <a:pt x="206" y="136"/>
                </a:cubicBezTo>
                <a:lnTo>
                  <a:pt x="206" y="248"/>
                </a:lnTo>
                <a:close/>
                <a:moveTo>
                  <a:pt x="383" y="192"/>
                </a:moveTo>
                <a:cubicBezTo>
                  <a:pt x="365" y="164"/>
                  <a:pt x="365" y="164"/>
                  <a:pt x="365" y="164"/>
                </a:cubicBezTo>
                <a:cubicBezTo>
                  <a:pt x="374" y="132"/>
                  <a:pt x="374" y="132"/>
                  <a:pt x="374" y="132"/>
                </a:cubicBezTo>
                <a:cubicBezTo>
                  <a:pt x="348" y="112"/>
                  <a:pt x="348" y="112"/>
                  <a:pt x="348" y="112"/>
                </a:cubicBezTo>
                <a:cubicBezTo>
                  <a:pt x="347" y="79"/>
                  <a:pt x="347" y="79"/>
                  <a:pt x="347" y="79"/>
                </a:cubicBezTo>
                <a:cubicBezTo>
                  <a:pt x="316" y="67"/>
                  <a:pt x="316" y="67"/>
                  <a:pt x="316" y="67"/>
                </a:cubicBezTo>
                <a:cubicBezTo>
                  <a:pt x="304" y="37"/>
                  <a:pt x="304" y="37"/>
                  <a:pt x="304" y="37"/>
                </a:cubicBezTo>
                <a:cubicBezTo>
                  <a:pt x="272" y="35"/>
                  <a:pt x="272" y="35"/>
                  <a:pt x="272" y="35"/>
                </a:cubicBezTo>
                <a:cubicBezTo>
                  <a:pt x="251" y="9"/>
                  <a:pt x="251" y="9"/>
                  <a:pt x="251" y="9"/>
                </a:cubicBezTo>
                <a:cubicBezTo>
                  <a:pt x="219" y="18"/>
                  <a:pt x="219" y="18"/>
                  <a:pt x="219" y="18"/>
                </a:cubicBezTo>
                <a:cubicBezTo>
                  <a:pt x="192" y="0"/>
                  <a:pt x="192" y="0"/>
                  <a:pt x="192" y="0"/>
                </a:cubicBezTo>
                <a:cubicBezTo>
                  <a:pt x="164" y="18"/>
                  <a:pt x="164" y="18"/>
                  <a:pt x="164" y="18"/>
                </a:cubicBezTo>
                <a:cubicBezTo>
                  <a:pt x="133" y="9"/>
                  <a:pt x="133" y="9"/>
                  <a:pt x="133" y="9"/>
                </a:cubicBezTo>
                <a:cubicBezTo>
                  <a:pt x="112" y="35"/>
                  <a:pt x="112" y="35"/>
                  <a:pt x="112" y="35"/>
                </a:cubicBezTo>
                <a:cubicBezTo>
                  <a:pt x="79" y="37"/>
                  <a:pt x="79" y="37"/>
                  <a:pt x="79" y="37"/>
                </a:cubicBezTo>
                <a:cubicBezTo>
                  <a:pt x="68" y="67"/>
                  <a:pt x="68" y="67"/>
                  <a:pt x="68" y="67"/>
                </a:cubicBezTo>
                <a:cubicBezTo>
                  <a:pt x="37" y="79"/>
                  <a:pt x="37" y="79"/>
                  <a:pt x="37" y="79"/>
                </a:cubicBezTo>
                <a:cubicBezTo>
                  <a:pt x="35" y="112"/>
                  <a:pt x="35" y="112"/>
                  <a:pt x="35" y="112"/>
                </a:cubicBezTo>
                <a:cubicBezTo>
                  <a:pt x="10" y="132"/>
                  <a:pt x="10" y="132"/>
                  <a:pt x="10" y="132"/>
                </a:cubicBezTo>
                <a:cubicBezTo>
                  <a:pt x="18" y="164"/>
                  <a:pt x="18" y="164"/>
                  <a:pt x="18" y="164"/>
                </a:cubicBezTo>
                <a:cubicBezTo>
                  <a:pt x="0" y="192"/>
                  <a:pt x="0" y="192"/>
                  <a:pt x="0" y="192"/>
                </a:cubicBezTo>
                <a:cubicBezTo>
                  <a:pt x="18" y="219"/>
                  <a:pt x="18" y="219"/>
                  <a:pt x="18" y="219"/>
                </a:cubicBezTo>
                <a:cubicBezTo>
                  <a:pt x="10" y="251"/>
                  <a:pt x="10" y="251"/>
                  <a:pt x="10" y="251"/>
                </a:cubicBezTo>
                <a:cubicBezTo>
                  <a:pt x="35" y="271"/>
                  <a:pt x="35" y="271"/>
                  <a:pt x="35" y="271"/>
                </a:cubicBezTo>
                <a:cubicBezTo>
                  <a:pt x="37" y="304"/>
                  <a:pt x="37" y="304"/>
                  <a:pt x="37" y="304"/>
                </a:cubicBezTo>
                <a:cubicBezTo>
                  <a:pt x="68" y="316"/>
                  <a:pt x="68" y="316"/>
                  <a:pt x="68" y="316"/>
                </a:cubicBezTo>
                <a:cubicBezTo>
                  <a:pt x="79" y="347"/>
                  <a:pt x="79" y="347"/>
                  <a:pt x="79" y="347"/>
                </a:cubicBezTo>
                <a:cubicBezTo>
                  <a:pt x="99" y="348"/>
                  <a:pt x="99" y="348"/>
                  <a:pt x="99" y="348"/>
                </a:cubicBezTo>
                <a:cubicBezTo>
                  <a:pt x="41" y="531"/>
                  <a:pt x="41" y="531"/>
                  <a:pt x="41" y="531"/>
                </a:cubicBezTo>
                <a:cubicBezTo>
                  <a:pt x="119" y="482"/>
                  <a:pt x="119" y="482"/>
                  <a:pt x="119" y="482"/>
                </a:cubicBezTo>
                <a:cubicBezTo>
                  <a:pt x="161" y="560"/>
                  <a:pt x="161" y="560"/>
                  <a:pt x="161" y="560"/>
                </a:cubicBezTo>
                <a:cubicBezTo>
                  <a:pt x="189" y="454"/>
                  <a:pt x="189" y="454"/>
                  <a:pt x="189" y="454"/>
                </a:cubicBezTo>
                <a:cubicBezTo>
                  <a:pt x="217" y="560"/>
                  <a:pt x="217" y="560"/>
                  <a:pt x="217" y="560"/>
                </a:cubicBezTo>
                <a:cubicBezTo>
                  <a:pt x="261" y="482"/>
                  <a:pt x="261" y="482"/>
                  <a:pt x="261" y="482"/>
                </a:cubicBezTo>
                <a:cubicBezTo>
                  <a:pt x="341" y="529"/>
                  <a:pt x="341" y="529"/>
                  <a:pt x="341" y="529"/>
                </a:cubicBezTo>
                <a:cubicBezTo>
                  <a:pt x="285" y="348"/>
                  <a:pt x="285" y="348"/>
                  <a:pt x="285" y="348"/>
                </a:cubicBezTo>
                <a:cubicBezTo>
                  <a:pt x="304" y="347"/>
                  <a:pt x="304" y="347"/>
                  <a:pt x="304" y="347"/>
                </a:cubicBezTo>
                <a:cubicBezTo>
                  <a:pt x="316" y="316"/>
                  <a:pt x="316" y="316"/>
                  <a:pt x="316" y="316"/>
                </a:cubicBezTo>
                <a:cubicBezTo>
                  <a:pt x="347" y="304"/>
                  <a:pt x="347" y="304"/>
                  <a:pt x="347" y="304"/>
                </a:cubicBezTo>
                <a:cubicBezTo>
                  <a:pt x="348" y="271"/>
                  <a:pt x="348" y="271"/>
                  <a:pt x="348" y="271"/>
                </a:cubicBezTo>
                <a:cubicBezTo>
                  <a:pt x="374" y="251"/>
                  <a:pt x="374" y="251"/>
                  <a:pt x="374" y="251"/>
                </a:cubicBezTo>
                <a:cubicBezTo>
                  <a:pt x="365" y="219"/>
                  <a:pt x="365" y="219"/>
                  <a:pt x="365" y="219"/>
                </a:cubicBezTo>
                <a:lnTo>
                  <a:pt x="383" y="192"/>
                </a:lnTo>
                <a:close/>
                <a:moveTo>
                  <a:pt x="158" y="532"/>
                </a:moveTo>
                <a:cubicBezTo>
                  <a:pt x="123" y="467"/>
                  <a:pt x="123" y="467"/>
                  <a:pt x="123" y="467"/>
                </a:cubicBezTo>
                <a:cubicBezTo>
                  <a:pt x="60" y="507"/>
                  <a:pt x="60" y="507"/>
                  <a:pt x="60" y="507"/>
                </a:cubicBezTo>
                <a:cubicBezTo>
                  <a:pt x="110" y="348"/>
                  <a:pt x="110" y="348"/>
                  <a:pt x="110" y="348"/>
                </a:cubicBezTo>
                <a:cubicBezTo>
                  <a:pt x="112" y="348"/>
                  <a:pt x="112" y="348"/>
                  <a:pt x="112" y="348"/>
                </a:cubicBezTo>
                <a:cubicBezTo>
                  <a:pt x="133" y="374"/>
                  <a:pt x="133" y="374"/>
                  <a:pt x="133" y="374"/>
                </a:cubicBezTo>
                <a:cubicBezTo>
                  <a:pt x="164" y="365"/>
                  <a:pt x="164" y="365"/>
                  <a:pt x="164" y="365"/>
                </a:cubicBezTo>
                <a:cubicBezTo>
                  <a:pt x="192" y="383"/>
                  <a:pt x="192" y="383"/>
                  <a:pt x="192" y="383"/>
                </a:cubicBezTo>
                <a:cubicBezTo>
                  <a:pt x="198" y="379"/>
                  <a:pt x="198" y="379"/>
                  <a:pt x="198" y="379"/>
                </a:cubicBezTo>
                <a:lnTo>
                  <a:pt x="158" y="532"/>
                </a:lnTo>
                <a:close/>
                <a:moveTo>
                  <a:pt x="323" y="506"/>
                </a:moveTo>
                <a:cubicBezTo>
                  <a:pt x="257" y="467"/>
                  <a:pt x="257" y="467"/>
                  <a:pt x="257" y="467"/>
                </a:cubicBezTo>
                <a:cubicBezTo>
                  <a:pt x="220" y="532"/>
                  <a:pt x="220" y="532"/>
                  <a:pt x="220" y="532"/>
                </a:cubicBezTo>
                <a:cubicBezTo>
                  <a:pt x="196" y="436"/>
                  <a:pt x="196" y="436"/>
                  <a:pt x="196" y="436"/>
                </a:cubicBezTo>
                <a:cubicBezTo>
                  <a:pt x="194" y="436"/>
                  <a:pt x="194" y="436"/>
                  <a:pt x="194" y="436"/>
                </a:cubicBezTo>
                <a:cubicBezTo>
                  <a:pt x="211" y="370"/>
                  <a:pt x="211" y="370"/>
                  <a:pt x="211" y="370"/>
                </a:cubicBezTo>
                <a:cubicBezTo>
                  <a:pt x="219" y="365"/>
                  <a:pt x="219" y="365"/>
                  <a:pt x="219" y="365"/>
                </a:cubicBezTo>
                <a:cubicBezTo>
                  <a:pt x="251" y="374"/>
                  <a:pt x="251" y="374"/>
                  <a:pt x="251" y="374"/>
                </a:cubicBezTo>
                <a:cubicBezTo>
                  <a:pt x="272" y="348"/>
                  <a:pt x="272" y="348"/>
                  <a:pt x="272" y="348"/>
                </a:cubicBezTo>
                <a:cubicBezTo>
                  <a:pt x="274" y="348"/>
                  <a:pt x="274" y="348"/>
                  <a:pt x="274" y="348"/>
                </a:cubicBezTo>
                <a:lnTo>
                  <a:pt x="323" y="506"/>
                </a:lnTo>
                <a:close/>
                <a:moveTo>
                  <a:pt x="338" y="266"/>
                </a:moveTo>
                <a:cubicBezTo>
                  <a:pt x="337" y="297"/>
                  <a:pt x="337" y="297"/>
                  <a:pt x="337" y="297"/>
                </a:cubicBezTo>
                <a:cubicBezTo>
                  <a:pt x="308" y="308"/>
                  <a:pt x="308" y="308"/>
                  <a:pt x="308" y="308"/>
                </a:cubicBezTo>
                <a:cubicBezTo>
                  <a:pt x="297" y="336"/>
                  <a:pt x="297" y="336"/>
                  <a:pt x="297" y="336"/>
                </a:cubicBezTo>
                <a:cubicBezTo>
                  <a:pt x="266" y="338"/>
                  <a:pt x="266" y="338"/>
                  <a:pt x="266" y="338"/>
                </a:cubicBezTo>
                <a:cubicBezTo>
                  <a:pt x="247" y="362"/>
                  <a:pt x="247" y="362"/>
                  <a:pt x="247" y="362"/>
                </a:cubicBezTo>
                <a:cubicBezTo>
                  <a:pt x="217" y="354"/>
                  <a:pt x="217" y="354"/>
                  <a:pt x="217" y="354"/>
                </a:cubicBezTo>
                <a:cubicBezTo>
                  <a:pt x="192" y="371"/>
                  <a:pt x="192" y="371"/>
                  <a:pt x="192" y="371"/>
                </a:cubicBezTo>
                <a:cubicBezTo>
                  <a:pt x="166" y="354"/>
                  <a:pt x="166" y="354"/>
                  <a:pt x="166" y="354"/>
                </a:cubicBezTo>
                <a:cubicBezTo>
                  <a:pt x="137" y="362"/>
                  <a:pt x="137" y="362"/>
                  <a:pt x="137" y="362"/>
                </a:cubicBezTo>
                <a:cubicBezTo>
                  <a:pt x="117" y="338"/>
                  <a:pt x="117" y="338"/>
                  <a:pt x="117" y="338"/>
                </a:cubicBezTo>
                <a:cubicBezTo>
                  <a:pt x="87" y="336"/>
                  <a:pt x="87" y="336"/>
                  <a:pt x="87" y="336"/>
                </a:cubicBezTo>
                <a:cubicBezTo>
                  <a:pt x="76" y="308"/>
                  <a:pt x="76" y="308"/>
                  <a:pt x="76" y="308"/>
                </a:cubicBezTo>
                <a:cubicBezTo>
                  <a:pt x="47" y="297"/>
                  <a:pt x="47" y="297"/>
                  <a:pt x="47" y="297"/>
                </a:cubicBezTo>
                <a:cubicBezTo>
                  <a:pt x="46" y="266"/>
                  <a:pt x="46" y="266"/>
                  <a:pt x="46" y="266"/>
                </a:cubicBezTo>
                <a:cubicBezTo>
                  <a:pt x="22" y="247"/>
                  <a:pt x="22" y="247"/>
                  <a:pt x="22" y="247"/>
                </a:cubicBezTo>
                <a:cubicBezTo>
                  <a:pt x="30" y="217"/>
                  <a:pt x="30" y="217"/>
                  <a:pt x="30" y="217"/>
                </a:cubicBezTo>
                <a:cubicBezTo>
                  <a:pt x="13" y="192"/>
                  <a:pt x="13" y="192"/>
                  <a:pt x="13" y="192"/>
                </a:cubicBezTo>
                <a:cubicBezTo>
                  <a:pt x="30" y="166"/>
                  <a:pt x="30" y="166"/>
                  <a:pt x="30" y="166"/>
                </a:cubicBezTo>
                <a:cubicBezTo>
                  <a:pt x="22" y="136"/>
                  <a:pt x="22" y="136"/>
                  <a:pt x="22" y="136"/>
                </a:cubicBezTo>
                <a:cubicBezTo>
                  <a:pt x="46" y="117"/>
                  <a:pt x="46" y="117"/>
                  <a:pt x="46" y="117"/>
                </a:cubicBezTo>
                <a:cubicBezTo>
                  <a:pt x="47" y="87"/>
                  <a:pt x="47" y="87"/>
                  <a:pt x="47" y="87"/>
                </a:cubicBezTo>
                <a:cubicBezTo>
                  <a:pt x="76" y="76"/>
                  <a:pt x="76" y="76"/>
                  <a:pt x="76" y="76"/>
                </a:cubicBezTo>
                <a:cubicBezTo>
                  <a:pt x="87" y="47"/>
                  <a:pt x="87" y="47"/>
                  <a:pt x="87" y="47"/>
                </a:cubicBezTo>
                <a:cubicBezTo>
                  <a:pt x="117" y="46"/>
                  <a:pt x="117" y="46"/>
                  <a:pt x="117" y="46"/>
                </a:cubicBezTo>
                <a:cubicBezTo>
                  <a:pt x="137" y="22"/>
                  <a:pt x="137" y="22"/>
                  <a:pt x="137" y="22"/>
                </a:cubicBezTo>
                <a:cubicBezTo>
                  <a:pt x="166" y="30"/>
                  <a:pt x="166" y="30"/>
                  <a:pt x="166" y="30"/>
                </a:cubicBezTo>
                <a:cubicBezTo>
                  <a:pt x="192" y="13"/>
                  <a:pt x="192" y="13"/>
                  <a:pt x="192" y="13"/>
                </a:cubicBezTo>
                <a:cubicBezTo>
                  <a:pt x="217" y="30"/>
                  <a:pt x="217" y="30"/>
                  <a:pt x="217" y="30"/>
                </a:cubicBezTo>
                <a:cubicBezTo>
                  <a:pt x="247" y="22"/>
                  <a:pt x="247" y="22"/>
                  <a:pt x="247" y="22"/>
                </a:cubicBezTo>
                <a:cubicBezTo>
                  <a:pt x="266" y="46"/>
                  <a:pt x="266" y="46"/>
                  <a:pt x="266" y="46"/>
                </a:cubicBezTo>
                <a:cubicBezTo>
                  <a:pt x="297" y="47"/>
                  <a:pt x="297" y="47"/>
                  <a:pt x="297" y="47"/>
                </a:cubicBezTo>
                <a:cubicBezTo>
                  <a:pt x="308" y="76"/>
                  <a:pt x="308" y="76"/>
                  <a:pt x="308" y="76"/>
                </a:cubicBezTo>
                <a:cubicBezTo>
                  <a:pt x="337" y="87"/>
                  <a:pt x="337" y="87"/>
                  <a:pt x="337" y="87"/>
                </a:cubicBezTo>
                <a:cubicBezTo>
                  <a:pt x="338" y="117"/>
                  <a:pt x="338" y="117"/>
                  <a:pt x="338" y="117"/>
                </a:cubicBezTo>
                <a:cubicBezTo>
                  <a:pt x="362" y="136"/>
                  <a:pt x="362" y="136"/>
                  <a:pt x="362" y="136"/>
                </a:cubicBezTo>
                <a:cubicBezTo>
                  <a:pt x="354" y="166"/>
                  <a:pt x="354" y="166"/>
                  <a:pt x="354" y="166"/>
                </a:cubicBezTo>
                <a:cubicBezTo>
                  <a:pt x="371" y="192"/>
                  <a:pt x="371" y="192"/>
                  <a:pt x="371" y="192"/>
                </a:cubicBezTo>
                <a:cubicBezTo>
                  <a:pt x="354" y="217"/>
                  <a:pt x="354" y="217"/>
                  <a:pt x="354" y="217"/>
                </a:cubicBezTo>
                <a:cubicBezTo>
                  <a:pt x="362" y="247"/>
                  <a:pt x="362" y="247"/>
                  <a:pt x="362" y="247"/>
                </a:cubicBezTo>
                <a:lnTo>
                  <a:pt x="338" y="266"/>
                </a:lnTo>
                <a:close/>
                <a:moveTo>
                  <a:pt x="193" y="298"/>
                </a:moveTo>
                <a:cubicBezTo>
                  <a:pt x="134" y="298"/>
                  <a:pt x="86" y="250"/>
                  <a:pt x="86" y="192"/>
                </a:cubicBezTo>
                <a:cubicBezTo>
                  <a:pt x="86" y="133"/>
                  <a:pt x="134" y="86"/>
                  <a:pt x="193" y="86"/>
                </a:cubicBezTo>
                <a:cubicBezTo>
                  <a:pt x="251" y="86"/>
                  <a:pt x="299" y="133"/>
                  <a:pt x="299" y="192"/>
                </a:cubicBezTo>
                <a:cubicBezTo>
                  <a:pt x="299" y="250"/>
                  <a:pt x="251" y="298"/>
                  <a:pt x="193" y="298"/>
                </a:cubicBezTo>
                <a:close/>
                <a:moveTo>
                  <a:pt x="193" y="96"/>
                </a:moveTo>
                <a:cubicBezTo>
                  <a:pt x="140" y="96"/>
                  <a:pt x="97" y="139"/>
                  <a:pt x="97" y="192"/>
                </a:cubicBezTo>
                <a:cubicBezTo>
                  <a:pt x="97" y="245"/>
                  <a:pt x="140" y="287"/>
                  <a:pt x="193" y="287"/>
                </a:cubicBezTo>
                <a:cubicBezTo>
                  <a:pt x="245" y="287"/>
                  <a:pt x="288" y="245"/>
                  <a:pt x="288" y="192"/>
                </a:cubicBezTo>
                <a:cubicBezTo>
                  <a:pt x="288" y="139"/>
                  <a:pt x="245" y="96"/>
                  <a:pt x="193" y="9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7"/>
          <p:cNvSpPr>
            <a:spLocks noEditPoints="1"/>
          </p:cNvSpPr>
          <p:nvPr/>
        </p:nvSpPr>
        <p:spPr bwMode="auto">
          <a:xfrm>
            <a:off x="17310100" y="8470900"/>
            <a:ext cx="1149350" cy="1681163"/>
          </a:xfrm>
          <a:custGeom>
            <a:avLst/>
            <a:gdLst>
              <a:gd name="T0" fmla="*/ 196 w 363"/>
              <a:gd name="T1" fmla="*/ 342 h 529"/>
              <a:gd name="T2" fmla="*/ 193 w 363"/>
              <a:gd name="T3" fmla="*/ 244 h 529"/>
              <a:gd name="T4" fmla="*/ 193 w 363"/>
              <a:gd name="T5" fmla="*/ 150 h 529"/>
              <a:gd name="T6" fmla="*/ 196 w 363"/>
              <a:gd name="T7" fmla="*/ 53 h 529"/>
              <a:gd name="T8" fmla="*/ 205 w 363"/>
              <a:gd name="T9" fmla="*/ 60 h 529"/>
              <a:gd name="T10" fmla="*/ 207 w 363"/>
              <a:gd name="T11" fmla="*/ 150 h 529"/>
              <a:gd name="T12" fmla="*/ 207 w 363"/>
              <a:gd name="T13" fmla="*/ 244 h 529"/>
              <a:gd name="T14" fmla="*/ 205 w 363"/>
              <a:gd name="T15" fmla="*/ 335 h 529"/>
              <a:gd name="T16" fmla="*/ 200 w 363"/>
              <a:gd name="T17" fmla="*/ 343 h 529"/>
              <a:gd name="T18" fmla="*/ 270 w 363"/>
              <a:gd name="T19" fmla="*/ 419 h 529"/>
              <a:gd name="T20" fmla="*/ 270 w 363"/>
              <a:gd name="T21" fmla="*/ 478 h 529"/>
              <a:gd name="T22" fmla="*/ 231 w 363"/>
              <a:gd name="T23" fmla="*/ 494 h 529"/>
              <a:gd name="T24" fmla="*/ 216 w 363"/>
              <a:gd name="T25" fmla="*/ 529 h 529"/>
              <a:gd name="T26" fmla="*/ 133 w 363"/>
              <a:gd name="T27" fmla="*/ 514 h 529"/>
              <a:gd name="T28" fmla="*/ 109 w 363"/>
              <a:gd name="T29" fmla="*/ 494 h 529"/>
              <a:gd name="T30" fmla="*/ 93 w 363"/>
              <a:gd name="T31" fmla="*/ 461 h 529"/>
              <a:gd name="T32" fmla="*/ 93 w 363"/>
              <a:gd name="T33" fmla="*/ 345 h 529"/>
              <a:gd name="T34" fmla="*/ 181 w 363"/>
              <a:gd name="T35" fmla="*/ 0 h 529"/>
              <a:gd name="T36" fmla="*/ 270 w 363"/>
              <a:gd name="T37" fmla="*/ 345 h 529"/>
              <a:gd name="T38" fmla="*/ 143 w 363"/>
              <a:gd name="T39" fmla="*/ 494 h 529"/>
              <a:gd name="T40" fmla="*/ 148 w 363"/>
              <a:gd name="T41" fmla="*/ 519 h 529"/>
              <a:gd name="T42" fmla="*/ 221 w 363"/>
              <a:gd name="T43" fmla="*/ 514 h 529"/>
              <a:gd name="T44" fmla="*/ 260 w 363"/>
              <a:gd name="T45" fmla="*/ 478 h 529"/>
              <a:gd name="T46" fmla="*/ 104 w 363"/>
              <a:gd name="T47" fmla="*/ 461 h 529"/>
              <a:gd name="T48" fmla="*/ 109 w 363"/>
              <a:gd name="T49" fmla="*/ 483 h 529"/>
              <a:gd name="T50" fmla="*/ 231 w 363"/>
              <a:gd name="T51" fmla="*/ 483 h 529"/>
              <a:gd name="T52" fmla="*/ 260 w 363"/>
              <a:gd name="T53" fmla="*/ 478 h 529"/>
              <a:gd name="T54" fmla="*/ 259 w 363"/>
              <a:gd name="T55" fmla="*/ 429 h 529"/>
              <a:gd name="T56" fmla="*/ 104 w 363"/>
              <a:gd name="T57" fmla="*/ 450 h 529"/>
              <a:gd name="T58" fmla="*/ 259 w 363"/>
              <a:gd name="T59" fmla="*/ 419 h 529"/>
              <a:gd name="T60" fmla="*/ 262 w 363"/>
              <a:gd name="T61" fmla="*/ 338 h 529"/>
              <a:gd name="T62" fmla="*/ 181 w 363"/>
              <a:gd name="T63" fmla="*/ 11 h 529"/>
              <a:gd name="T64" fmla="*/ 101 w 363"/>
              <a:gd name="T65" fmla="*/ 338 h 529"/>
              <a:gd name="T66" fmla="*/ 104 w 363"/>
              <a:gd name="T67" fmla="*/ 419 h 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63" h="529">
                <a:moveTo>
                  <a:pt x="200" y="343"/>
                </a:moveTo>
                <a:cubicBezTo>
                  <a:pt x="199" y="343"/>
                  <a:pt x="197" y="343"/>
                  <a:pt x="196" y="342"/>
                </a:cubicBezTo>
                <a:cubicBezTo>
                  <a:pt x="153" y="291"/>
                  <a:pt x="153" y="291"/>
                  <a:pt x="153" y="291"/>
                </a:cubicBezTo>
                <a:cubicBezTo>
                  <a:pt x="193" y="244"/>
                  <a:pt x="193" y="244"/>
                  <a:pt x="193" y="244"/>
                </a:cubicBezTo>
                <a:cubicBezTo>
                  <a:pt x="153" y="197"/>
                  <a:pt x="153" y="197"/>
                  <a:pt x="153" y="197"/>
                </a:cubicBezTo>
                <a:cubicBezTo>
                  <a:pt x="193" y="150"/>
                  <a:pt x="193" y="150"/>
                  <a:pt x="193" y="150"/>
                </a:cubicBezTo>
                <a:cubicBezTo>
                  <a:pt x="153" y="103"/>
                  <a:pt x="153" y="103"/>
                  <a:pt x="153" y="103"/>
                </a:cubicBezTo>
                <a:cubicBezTo>
                  <a:pt x="196" y="53"/>
                  <a:pt x="196" y="53"/>
                  <a:pt x="196" y="53"/>
                </a:cubicBezTo>
                <a:cubicBezTo>
                  <a:pt x="198" y="51"/>
                  <a:pt x="202" y="50"/>
                  <a:pt x="204" y="52"/>
                </a:cubicBezTo>
                <a:cubicBezTo>
                  <a:pt x="206" y="54"/>
                  <a:pt x="206" y="58"/>
                  <a:pt x="205" y="60"/>
                </a:cubicBezTo>
                <a:cubicBezTo>
                  <a:pt x="167" y="103"/>
                  <a:pt x="167" y="103"/>
                  <a:pt x="167" y="103"/>
                </a:cubicBezTo>
                <a:cubicBezTo>
                  <a:pt x="207" y="150"/>
                  <a:pt x="207" y="150"/>
                  <a:pt x="207" y="150"/>
                </a:cubicBezTo>
                <a:cubicBezTo>
                  <a:pt x="167" y="197"/>
                  <a:pt x="167" y="197"/>
                  <a:pt x="167" y="197"/>
                </a:cubicBezTo>
                <a:cubicBezTo>
                  <a:pt x="207" y="244"/>
                  <a:pt x="207" y="244"/>
                  <a:pt x="207" y="244"/>
                </a:cubicBezTo>
                <a:cubicBezTo>
                  <a:pt x="167" y="291"/>
                  <a:pt x="167" y="291"/>
                  <a:pt x="167" y="291"/>
                </a:cubicBezTo>
                <a:cubicBezTo>
                  <a:pt x="205" y="335"/>
                  <a:pt x="205" y="335"/>
                  <a:pt x="205" y="335"/>
                </a:cubicBezTo>
                <a:cubicBezTo>
                  <a:pt x="206" y="337"/>
                  <a:pt x="206" y="340"/>
                  <a:pt x="204" y="342"/>
                </a:cubicBezTo>
                <a:cubicBezTo>
                  <a:pt x="203" y="343"/>
                  <a:pt x="202" y="343"/>
                  <a:pt x="200" y="343"/>
                </a:cubicBezTo>
                <a:close/>
                <a:moveTo>
                  <a:pt x="270" y="345"/>
                </a:moveTo>
                <a:cubicBezTo>
                  <a:pt x="270" y="419"/>
                  <a:pt x="270" y="419"/>
                  <a:pt x="270" y="419"/>
                </a:cubicBezTo>
                <a:cubicBezTo>
                  <a:pt x="270" y="419"/>
                  <a:pt x="270" y="419"/>
                  <a:pt x="270" y="419"/>
                </a:cubicBezTo>
                <a:cubicBezTo>
                  <a:pt x="270" y="478"/>
                  <a:pt x="270" y="478"/>
                  <a:pt x="270" y="478"/>
                </a:cubicBezTo>
                <a:cubicBezTo>
                  <a:pt x="270" y="487"/>
                  <a:pt x="263" y="494"/>
                  <a:pt x="254" y="494"/>
                </a:cubicBezTo>
                <a:cubicBezTo>
                  <a:pt x="231" y="494"/>
                  <a:pt x="231" y="494"/>
                  <a:pt x="231" y="494"/>
                </a:cubicBezTo>
                <a:cubicBezTo>
                  <a:pt x="231" y="514"/>
                  <a:pt x="231" y="514"/>
                  <a:pt x="231" y="514"/>
                </a:cubicBezTo>
                <a:cubicBezTo>
                  <a:pt x="231" y="523"/>
                  <a:pt x="224" y="529"/>
                  <a:pt x="216" y="529"/>
                </a:cubicBezTo>
                <a:cubicBezTo>
                  <a:pt x="148" y="529"/>
                  <a:pt x="148" y="529"/>
                  <a:pt x="148" y="529"/>
                </a:cubicBezTo>
                <a:cubicBezTo>
                  <a:pt x="140" y="529"/>
                  <a:pt x="133" y="523"/>
                  <a:pt x="133" y="514"/>
                </a:cubicBezTo>
                <a:cubicBezTo>
                  <a:pt x="133" y="494"/>
                  <a:pt x="133" y="494"/>
                  <a:pt x="133" y="494"/>
                </a:cubicBezTo>
                <a:cubicBezTo>
                  <a:pt x="109" y="494"/>
                  <a:pt x="109" y="494"/>
                  <a:pt x="109" y="494"/>
                </a:cubicBezTo>
                <a:cubicBezTo>
                  <a:pt x="100" y="494"/>
                  <a:pt x="93" y="487"/>
                  <a:pt x="93" y="478"/>
                </a:cubicBezTo>
                <a:cubicBezTo>
                  <a:pt x="93" y="461"/>
                  <a:pt x="93" y="461"/>
                  <a:pt x="93" y="461"/>
                </a:cubicBezTo>
                <a:cubicBezTo>
                  <a:pt x="93" y="461"/>
                  <a:pt x="93" y="461"/>
                  <a:pt x="93" y="461"/>
                </a:cubicBezTo>
                <a:cubicBezTo>
                  <a:pt x="93" y="345"/>
                  <a:pt x="93" y="345"/>
                  <a:pt x="93" y="345"/>
                </a:cubicBezTo>
                <a:cubicBezTo>
                  <a:pt x="48" y="314"/>
                  <a:pt x="0" y="257"/>
                  <a:pt x="0" y="188"/>
                </a:cubicBezTo>
                <a:cubicBezTo>
                  <a:pt x="0" y="84"/>
                  <a:pt x="81" y="0"/>
                  <a:pt x="181" y="0"/>
                </a:cubicBezTo>
                <a:cubicBezTo>
                  <a:pt x="281" y="0"/>
                  <a:pt x="363" y="84"/>
                  <a:pt x="363" y="188"/>
                </a:cubicBezTo>
                <a:cubicBezTo>
                  <a:pt x="363" y="258"/>
                  <a:pt x="315" y="315"/>
                  <a:pt x="270" y="345"/>
                </a:cubicBezTo>
                <a:close/>
                <a:moveTo>
                  <a:pt x="221" y="494"/>
                </a:moveTo>
                <a:cubicBezTo>
                  <a:pt x="143" y="494"/>
                  <a:pt x="143" y="494"/>
                  <a:pt x="143" y="494"/>
                </a:cubicBezTo>
                <a:cubicBezTo>
                  <a:pt x="143" y="514"/>
                  <a:pt x="143" y="514"/>
                  <a:pt x="143" y="514"/>
                </a:cubicBezTo>
                <a:cubicBezTo>
                  <a:pt x="143" y="517"/>
                  <a:pt x="145" y="519"/>
                  <a:pt x="148" y="519"/>
                </a:cubicBezTo>
                <a:cubicBezTo>
                  <a:pt x="216" y="519"/>
                  <a:pt x="216" y="519"/>
                  <a:pt x="216" y="519"/>
                </a:cubicBezTo>
                <a:cubicBezTo>
                  <a:pt x="219" y="519"/>
                  <a:pt x="221" y="517"/>
                  <a:pt x="221" y="514"/>
                </a:cubicBezTo>
                <a:lnTo>
                  <a:pt x="221" y="494"/>
                </a:lnTo>
                <a:close/>
                <a:moveTo>
                  <a:pt x="260" y="478"/>
                </a:moveTo>
                <a:cubicBezTo>
                  <a:pt x="260" y="461"/>
                  <a:pt x="260" y="461"/>
                  <a:pt x="260" y="461"/>
                </a:cubicBezTo>
                <a:cubicBezTo>
                  <a:pt x="104" y="461"/>
                  <a:pt x="104" y="461"/>
                  <a:pt x="104" y="461"/>
                </a:cubicBezTo>
                <a:cubicBezTo>
                  <a:pt x="104" y="478"/>
                  <a:pt x="104" y="478"/>
                  <a:pt x="104" y="478"/>
                </a:cubicBezTo>
                <a:cubicBezTo>
                  <a:pt x="104" y="481"/>
                  <a:pt x="106" y="483"/>
                  <a:pt x="109" y="483"/>
                </a:cubicBezTo>
                <a:cubicBezTo>
                  <a:pt x="133" y="483"/>
                  <a:pt x="133" y="483"/>
                  <a:pt x="133" y="483"/>
                </a:cubicBezTo>
                <a:cubicBezTo>
                  <a:pt x="231" y="483"/>
                  <a:pt x="231" y="483"/>
                  <a:pt x="231" y="483"/>
                </a:cubicBezTo>
                <a:cubicBezTo>
                  <a:pt x="254" y="483"/>
                  <a:pt x="254" y="483"/>
                  <a:pt x="254" y="483"/>
                </a:cubicBezTo>
                <a:cubicBezTo>
                  <a:pt x="257" y="483"/>
                  <a:pt x="260" y="481"/>
                  <a:pt x="260" y="478"/>
                </a:cubicBezTo>
                <a:close/>
                <a:moveTo>
                  <a:pt x="259" y="450"/>
                </a:moveTo>
                <a:cubicBezTo>
                  <a:pt x="259" y="429"/>
                  <a:pt x="259" y="429"/>
                  <a:pt x="259" y="429"/>
                </a:cubicBezTo>
                <a:cubicBezTo>
                  <a:pt x="104" y="429"/>
                  <a:pt x="104" y="429"/>
                  <a:pt x="104" y="429"/>
                </a:cubicBezTo>
                <a:cubicBezTo>
                  <a:pt x="104" y="450"/>
                  <a:pt x="104" y="450"/>
                  <a:pt x="104" y="450"/>
                </a:cubicBezTo>
                <a:lnTo>
                  <a:pt x="259" y="450"/>
                </a:lnTo>
                <a:close/>
                <a:moveTo>
                  <a:pt x="259" y="419"/>
                </a:moveTo>
                <a:cubicBezTo>
                  <a:pt x="259" y="340"/>
                  <a:pt x="259" y="340"/>
                  <a:pt x="259" y="340"/>
                </a:cubicBezTo>
                <a:cubicBezTo>
                  <a:pt x="262" y="338"/>
                  <a:pt x="262" y="338"/>
                  <a:pt x="262" y="338"/>
                </a:cubicBezTo>
                <a:cubicBezTo>
                  <a:pt x="305" y="310"/>
                  <a:pt x="352" y="255"/>
                  <a:pt x="352" y="188"/>
                </a:cubicBezTo>
                <a:cubicBezTo>
                  <a:pt x="352" y="90"/>
                  <a:pt x="275" y="11"/>
                  <a:pt x="181" y="11"/>
                </a:cubicBezTo>
                <a:cubicBezTo>
                  <a:pt x="87" y="11"/>
                  <a:pt x="11" y="90"/>
                  <a:pt x="11" y="188"/>
                </a:cubicBezTo>
                <a:cubicBezTo>
                  <a:pt x="11" y="254"/>
                  <a:pt x="57" y="309"/>
                  <a:pt x="101" y="338"/>
                </a:cubicBezTo>
                <a:cubicBezTo>
                  <a:pt x="104" y="339"/>
                  <a:pt x="104" y="339"/>
                  <a:pt x="104" y="339"/>
                </a:cubicBezTo>
                <a:cubicBezTo>
                  <a:pt x="104" y="419"/>
                  <a:pt x="104" y="419"/>
                  <a:pt x="104" y="419"/>
                </a:cubicBezTo>
                <a:lnTo>
                  <a:pt x="259" y="41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241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9" grpId="0"/>
      <p:bldP spid="16" grpId="0"/>
      <p:bldP spid="17" grpId="0"/>
      <p:bldP spid="18" grpId="0"/>
      <p:bldP spid="7" grpId="0" animBg="1"/>
      <p:bldP spid="8" grpId="0" animBg="1"/>
      <p:bldP spid="9" grpId="0" animBg="1"/>
      <p:bldP spid="13" grpId="0" animBg="1"/>
      <p:bldP spid="14" grpId="0" animBg="1"/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28"/>
          </p:nvPr>
        </p:nvSpPr>
        <p:spPr>
          <a:xfrm>
            <a:off x="1671637" y="5690187"/>
            <a:ext cx="6655860" cy="3365537"/>
          </a:xfrm>
        </p:spPr>
        <p:txBody>
          <a:bodyPr/>
          <a:lstStyle/>
          <a:p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quistortor</a:t>
            </a:r>
            <a:r>
              <a:rPr lang="en-US" dirty="0"/>
              <a:t> </a:t>
            </a:r>
            <a:r>
              <a:rPr lang="en-US" dirty="0" err="1"/>
              <a:t>terwel</a:t>
            </a:r>
            <a:r>
              <a:rPr lang="en-US" dirty="0"/>
              <a:t> </a:t>
            </a:r>
            <a:r>
              <a:rPr lang="en-US" dirty="0" err="1"/>
              <a:t>efen</a:t>
            </a:r>
            <a:r>
              <a:rPr lang="en-US" dirty="0"/>
              <a:t>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nequ</a:t>
            </a:r>
            <a:r>
              <a:rPr lang="en-US" dirty="0"/>
              <a:t>, volt </a:t>
            </a:r>
            <a:r>
              <a:rPr lang="en-US" dirty="0" err="1"/>
              <a:t>patjusto</a:t>
            </a:r>
            <a:r>
              <a:rPr lang="en-US" dirty="0"/>
              <a:t>. </a:t>
            </a:r>
            <a:r>
              <a:rPr lang="en-US" dirty="0" err="1"/>
              <a:t>Namto</a:t>
            </a:r>
            <a:r>
              <a:rPr lang="en-US" dirty="0"/>
              <a:t> </a:t>
            </a:r>
            <a:r>
              <a:rPr lang="en-US" dirty="0" err="1"/>
              <a:t>vestibul</a:t>
            </a:r>
            <a:r>
              <a:rPr lang="en-US" dirty="0"/>
              <a:t> um </a:t>
            </a:r>
            <a:r>
              <a:rPr lang="en-US" dirty="0" err="1"/>
              <a:t>lucturots</a:t>
            </a:r>
            <a:r>
              <a:rPr lang="en-US" dirty="0"/>
              <a:t>. Lorem </a:t>
            </a:r>
            <a:r>
              <a:rPr lang="en-US" dirty="0" err="1"/>
              <a:t>ipsudolor</a:t>
            </a:r>
            <a:r>
              <a:rPr lang="en-US" dirty="0"/>
              <a:t> sit. </a:t>
            </a:r>
            <a:r>
              <a:rPr lang="en-US" dirty="0" err="1"/>
              <a:t>Maece</a:t>
            </a:r>
            <a:r>
              <a:rPr lang="en-US" dirty="0"/>
              <a:t> </a:t>
            </a:r>
            <a:r>
              <a:rPr lang="en-US" dirty="0" err="1"/>
              <a:t>nasornare</a:t>
            </a:r>
            <a:r>
              <a:rPr lang="en-US" dirty="0"/>
              <a:t> </a:t>
            </a:r>
            <a:r>
              <a:rPr lang="en-US" dirty="0" err="1"/>
              <a:t>sedt</a:t>
            </a:r>
            <a:r>
              <a:rPr lang="en-US" dirty="0"/>
              <a:t> </a:t>
            </a:r>
            <a:r>
              <a:rPr lang="en-US" dirty="0" err="1"/>
              <a:t>orteleifend</a:t>
            </a:r>
            <a:r>
              <a:rPr lang="en-US" dirty="0"/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9"/>
          </p:nvPr>
        </p:nvSpPr>
        <p:spPr>
          <a:xfrm>
            <a:off x="9003770" y="5690187"/>
            <a:ext cx="6655860" cy="3365537"/>
          </a:xfrm>
        </p:spPr>
        <p:txBody>
          <a:bodyPr/>
          <a:lstStyle/>
          <a:p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</a:t>
            </a:r>
            <a:br>
              <a:rPr lang="uk-UA" dirty="0"/>
            </a:br>
            <a:r>
              <a:rPr lang="en-US" dirty="0"/>
              <a:t>us,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rhoncud</a:t>
            </a:r>
            <a:r>
              <a:rPr lang="en-US" dirty="0"/>
              <a:t>. </a:t>
            </a:r>
            <a:r>
              <a:rPr lang="en-US" dirty="0" err="1"/>
              <a:t>Sedac</a:t>
            </a:r>
            <a:r>
              <a:rPr lang="en-US" dirty="0"/>
              <a:t> </a:t>
            </a:r>
            <a:r>
              <a:rPr lang="en-US" dirty="0" err="1"/>
              <a:t>nequewe</a:t>
            </a:r>
            <a:r>
              <a:rPr lang="en-US" dirty="0"/>
              <a:t> </a:t>
            </a:r>
            <a:r>
              <a:rPr lang="en-US" dirty="0" err="1"/>
              <a:t>rewtyiw</a:t>
            </a:r>
            <a:r>
              <a:rPr lang="en-US" dirty="0"/>
              <a:t> </a:t>
            </a:r>
            <a:r>
              <a:rPr lang="en-US" dirty="0" err="1"/>
              <a:t>powerower</a:t>
            </a:r>
            <a:r>
              <a:rPr lang="en-US" dirty="0"/>
              <a:t> </a:t>
            </a:r>
            <a:r>
              <a:rPr lang="en-US" dirty="0" err="1"/>
              <a:t>oper</a:t>
            </a:r>
            <a:r>
              <a:rPr lang="en-US" dirty="0"/>
              <a:t>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turadipiwers</a:t>
            </a:r>
            <a:r>
              <a:rPr lang="en-US" dirty="0"/>
              <a:t>.</a:t>
            </a:r>
            <a:br>
              <a:rPr lang="uk-UA" dirty="0"/>
            </a:b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portti</a:t>
            </a:r>
            <a:r>
              <a:rPr lang="en-US" dirty="0"/>
              <a:t> </a:t>
            </a:r>
            <a:r>
              <a:rPr lang="en-US" dirty="0" err="1"/>
              <a:t>rdiam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vohonc</a:t>
            </a:r>
            <a:r>
              <a:rPr lang="en-US" dirty="0"/>
              <a:t>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0"/>
          </p:nvPr>
        </p:nvSpPr>
        <p:spPr>
          <a:xfrm>
            <a:off x="16335903" y="5690187"/>
            <a:ext cx="6655860" cy="3365537"/>
          </a:xfrm>
        </p:spPr>
        <p:txBody>
          <a:bodyPr/>
          <a:lstStyle/>
          <a:p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dictumrete</a:t>
            </a:r>
            <a:r>
              <a:rPr lang="en-US" dirty="0"/>
              <a:t> rats </a:t>
            </a:r>
            <a:r>
              <a:rPr lang="en-US" dirty="0" err="1"/>
              <a:t>itamet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acul</a:t>
            </a:r>
            <a:r>
              <a:rPr lang="en-US" dirty="0"/>
              <a:t> is </a:t>
            </a:r>
            <a:r>
              <a:rPr lang="en-US" dirty="0" err="1"/>
              <a:t>interdum</a:t>
            </a:r>
            <a:r>
              <a:rPr lang="en-US" dirty="0"/>
              <a:t>.</a:t>
            </a:r>
            <a:br>
              <a:rPr lang="uk-UA" dirty="0"/>
            </a:br>
            <a:r>
              <a:rPr lang="en-US" dirty="0" err="1"/>
              <a:t>Sed</a:t>
            </a:r>
            <a:r>
              <a:rPr lang="en-US" dirty="0"/>
              <a:t> wert </a:t>
            </a:r>
            <a:r>
              <a:rPr lang="en-US" dirty="0" err="1"/>
              <a:t>dictu</a:t>
            </a:r>
            <a:r>
              <a:rPr lang="en-US" dirty="0"/>
              <a:t> </a:t>
            </a:r>
            <a:r>
              <a:rPr lang="en-US" dirty="0" err="1"/>
              <a:t>maugue</a:t>
            </a:r>
            <a:r>
              <a:rPr lang="en-US" dirty="0"/>
              <a:t> </a:t>
            </a:r>
            <a:r>
              <a:rPr lang="en-US" dirty="0" err="1"/>
              <a:t>torto</a:t>
            </a:r>
            <a:r>
              <a:rPr lang="en-US" dirty="0"/>
              <a:t> </a:t>
            </a:r>
            <a:r>
              <a:rPr lang="en-US" dirty="0" err="1"/>
              <a:t>recenaso</a:t>
            </a:r>
            <a:r>
              <a:rPr lang="en-US" dirty="0"/>
              <a:t> </a:t>
            </a:r>
            <a:r>
              <a:rPr lang="en-US" dirty="0" err="1"/>
              <a:t>rnare</a:t>
            </a:r>
            <a:r>
              <a:rPr lang="en-US" dirty="0"/>
              <a:t> </a:t>
            </a:r>
            <a:r>
              <a:rPr lang="en-US" dirty="0" err="1"/>
              <a:t>sedtor</a:t>
            </a:r>
            <a:r>
              <a:rPr lang="en-US" dirty="0"/>
              <a:t>. Seder </a:t>
            </a:r>
            <a:r>
              <a:rPr lang="en-US" dirty="0" err="1"/>
              <a:t>acneq</a:t>
            </a:r>
            <a:r>
              <a:rPr lang="en-US" dirty="0"/>
              <a:t> </a:t>
            </a:r>
            <a:r>
              <a:rPr lang="en-US" dirty="0" err="1"/>
              <a:t>uewe</a:t>
            </a:r>
            <a:r>
              <a:rPr lang="en-US" dirty="0"/>
              <a:t> </a:t>
            </a:r>
            <a:r>
              <a:rPr lang="en-US" dirty="0" err="1"/>
              <a:t>rewtwer</a:t>
            </a:r>
            <a:r>
              <a:rPr lang="en-US" dirty="0"/>
              <a:t> </a:t>
            </a:r>
            <a:r>
              <a:rPr lang="en-US" dirty="0" err="1"/>
              <a:t>werop</a:t>
            </a:r>
            <a:r>
              <a:rPr lang="en-US" dirty="0"/>
              <a:t>.</a:t>
            </a:r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17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Our values</a:t>
            </a:r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7851775" y="10860088"/>
            <a:ext cx="8678863" cy="2859088"/>
          </a:xfrm>
          <a:custGeom>
            <a:avLst/>
            <a:gdLst>
              <a:gd name="T0" fmla="*/ 2734 w 2734"/>
              <a:gd name="T1" fmla="*/ 901 h 901"/>
              <a:gd name="T2" fmla="*/ 1367 w 2734"/>
              <a:gd name="T3" fmla="*/ 0 h 901"/>
              <a:gd name="T4" fmla="*/ 0 w 2734"/>
              <a:gd name="T5" fmla="*/ 901 h 901"/>
              <a:gd name="T6" fmla="*/ 2734 w 2734"/>
              <a:gd name="T7" fmla="*/ 901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34" h="901">
                <a:moveTo>
                  <a:pt x="2734" y="901"/>
                </a:moveTo>
                <a:cubicBezTo>
                  <a:pt x="2507" y="371"/>
                  <a:pt x="1980" y="0"/>
                  <a:pt x="1367" y="0"/>
                </a:cubicBezTo>
                <a:cubicBezTo>
                  <a:pt x="754" y="0"/>
                  <a:pt x="227" y="371"/>
                  <a:pt x="0" y="901"/>
                </a:cubicBezTo>
                <a:lnTo>
                  <a:pt x="2734" y="90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7842250" y="-3175"/>
            <a:ext cx="8701088" cy="2878138"/>
          </a:xfrm>
          <a:custGeom>
            <a:avLst/>
            <a:gdLst>
              <a:gd name="T0" fmla="*/ 1370 w 2741"/>
              <a:gd name="T1" fmla="*/ 907 h 907"/>
              <a:gd name="T2" fmla="*/ 540 w 2741"/>
              <a:gd name="T3" fmla="*/ 654 h 907"/>
              <a:gd name="T4" fmla="*/ 0 w 2741"/>
              <a:gd name="T5" fmla="*/ 3 h 907"/>
              <a:gd name="T6" fmla="*/ 7 w 2741"/>
              <a:gd name="T7" fmla="*/ 0 h 907"/>
              <a:gd name="T8" fmla="*/ 1370 w 2741"/>
              <a:gd name="T9" fmla="*/ 899 h 907"/>
              <a:gd name="T10" fmla="*/ 2733 w 2741"/>
              <a:gd name="T11" fmla="*/ 0 h 907"/>
              <a:gd name="T12" fmla="*/ 2741 w 2741"/>
              <a:gd name="T13" fmla="*/ 3 h 907"/>
              <a:gd name="T14" fmla="*/ 2201 w 2741"/>
              <a:gd name="T15" fmla="*/ 654 h 907"/>
              <a:gd name="T16" fmla="*/ 1370 w 2741"/>
              <a:gd name="T17" fmla="*/ 907 h 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41" h="907">
                <a:moveTo>
                  <a:pt x="1370" y="907"/>
                </a:moveTo>
                <a:cubicBezTo>
                  <a:pt x="1073" y="907"/>
                  <a:pt x="786" y="819"/>
                  <a:pt x="540" y="654"/>
                </a:cubicBezTo>
                <a:cubicBezTo>
                  <a:pt x="300" y="493"/>
                  <a:pt x="113" y="268"/>
                  <a:pt x="0" y="3"/>
                </a:cubicBezTo>
                <a:cubicBezTo>
                  <a:pt x="7" y="0"/>
                  <a:pt x="7" y="0"/>
                  <a:pt x="7" y="0"/>
                </a:cubicBezTo>
                <a:cubicBezTo>
                  <a:pt x="241" y="546"/>
                  <a:pt x="776" y="899"/>
                  <a:pt x="1370" y="899"/>
                </a:cubicBezTo>
                <a:cubicBezTo>
                  <a:pt x="1964" y="899"/>
                  <a:pt x="2499" y="546"/>
                  <a:pt x="2733" y="0"/>
                </a:cubicBezTo>
                <a:cubicBezTo>
                  <a:pt x="2741" y="3"/>
                  <a:pt x="2741" y="3"/>
                  <a:pt x="2741" y="3"/>
                </a:cubicBezTo>
                <a:cubicBezTo>
                  <a:pt x="2627" y="268"/>
                  <a:pt x="2440" y="493"/>
                  <a:pt x="2201" y="654"/>
                </a:cubicBezTo>
                <a:cubicBezTo>
                  <a:pt x="1955" y="819"/>
                  <a:pt x="1668" y="907"/>
                  <a:pt x="1370" y="90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817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8" grpId="0" build="p"/>
      <p:bldP spid="10" grpId="0" build="p"/>
      <p:bldP spid="4" grpId="0"/>
      <p:bldP spid="7" grpId="0" animBg="1"/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18</a:t>
            </a:fld>
            <a:endParaRPr lang="uk-UA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Jane Smith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JOHN Smith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Jane Doe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CEO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Administration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Operations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Our TEAM</a:t>
            </a: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24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26"/>
          </p:nvPr>
        </p:nvSpPr>
        <p:spPr/>
      </p:sp>
    </p:spTree>
    <p:extLst>
      <p:ext uri="{BB962C8B-B14F-4D97-AF65-F5344CB8AC3E}">
        <p14:creationId xmlns:p14="http://schemas.microsoft.com/office/powerpoint/2010/main" val="521561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  <p:bldP spid="9" grpId="0" build="p"/>
      <p:bldP spid="10" grpId="0" build="p"/>
      <p:bldP spid="11" grpId="0" build="p"/>
      <p:bldP spid="12" grpId="0" build="p"/>
      <p:bldP spid="13" grpId="0" build="p"/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19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lvl="0"/>
            <a:r>
              <a:rPr lang="en-US" dirty="0"/>
              <a:t>Grow your</a:t>
            </a:r>
          </a:p>
          <a:p>
            <a:pPr lvl="0"/>
            <a:r>
              <a:rPr lang="en-US" dirty="0"/>
              <a:t>Business</a:t>
            </a:r>
          </a:p>
          <a:p>
            <a:pPr lvl="0"/>
            <a:r>
              <a:rPr lang="en-US" dirty="0"/>
              <a:t>From Today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Jane Smith</a:t>
            </a:r>
          </a:p>
        </p:txBody>
      </p:sp>
      <p:sp>
        <p:nvSpPr>
          <p:cNvPr id="9" name="Oval 8"/>
          <p:cNvSpPr/>
          <p:nvPr/>
        </p:nvSpPr>
        <p:spPr>
          <a:xfrm>
            <a:off x="11161093" y="432000"/>
            <a:ext cx="12852000" cy="12852000"/>
          </a:xfrm>
          <a:prstGeom prst="ellipse">
            <a:avLst/>
          </a:prstGeom>
          <a:noFill/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25"/>
          </p:nvPr>
        </p:nvSpPr>
        <p:spPr/>
      </p:sp>
    </p:spTree>
    <p:extLst>
      <p:ext uri="{BB962C8B-B14F-4D97-AF65-F5344CB8AC3E}">
        <p14:creationId xmlns:p14="http://schemas.microsoft.com/office/powerpoint/2010/main" val="3578056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APA ITU KOMENS?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2</a:t>
            </a:fld>
            <a:endParaRPr lang="uk-U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1390651" y="6029957"/>
            <a:ext cx="21601112" cy="2035942"/>
          </a:xfrm>
        </p:spPr>
        <p:txBody>
          <a:bodyPr/>
          <a:lstStyle/>
          <a:p>
            <a:r>
              <a:rPr lang="en-US" dirty="0" err="1"/>
              <a:t>Aplikasi</a:t>
            </a:r>
            <a:r>
              <a:rPr lang="en-US" dirty="0"/>
              <a:t> </a:t>
            </a:r>
            <a:r>
              <a:rPr lang="en-US" i="1" dirty="0"/>
              <a:t>Knowledge Management</a:t>
            </a:r>
            <a:r>
              <a:rPr lang="en-US" dirty="0"/>
              <a:t> (KM) yang </a:t>
            </a:r>
            <a:r>
              <a:rPr lang="en-US" dirty="0" err="1"/>
              <a:t>dikembangkan</a:t>
            </a:r>
            <a:r>
              <a:rPr lang="en-US" dirty="0"/>
              <a:t> oleh </a:t>
            </a:r>
            <a:r>
              <a:rPr lang="en-US" dirty="0" err="1"/>
              <a:t>pusdatinrenbang</a:t>
            </a:r>
            <a:r>
              <a:rPr lang="en-US" dirty="0"/>
              <a:t> </a:t>
            </a:r>
            <a:r>
              <a:rPr lang="en-US" dirty="0" err="1"/>
              <a:t>Bappenas</a:t>
            </a:r>
            <a:r>
              <a:rPr lang="en-US" dirty="0"/>
              <a:t> untuk </a:t>
            </a:r>
            <a:r>
              <a:rPr lang="en-US" dirty="0" err="1"/>
              <a:t>menampung</a:t>
            </a:r>
            <a:r>
              <a:rPr lang="en-US" dirty="0"/>
              <a:t> </a:t>
            </a:r>
            <a:r>
              <a:rPr lang="en-US" dirty="0" err="1"/>
              <a:t>pengetahuan</a:t>
            </a:r>
            <a:r>
              <a:rPr lang="en-US" dirty="0"/>
              <a:t> </a:t>
            </a:r>
            <a:r>
              <a:rPr lang="en-US" dirty="0" err="1"/>
              <a:t>baik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ID" dirty="0" err="1"/>
              <a:t>eksplisit</a:t>
            </a:r>
            <a:r>
              <a:rPr lang="en-ID" dirty="0"/>
              <a:t> (</a:t>
            </a:r>
            <a:r>
              <a:rPr lang="en-ID" dirty="0" err="1"/>
              <a:t>buku</a:t>
            </a:r>
            <a:r>
              <a:rPr lang="en-ID" dirty="0"/>
              <a:t>, </a:t>
            </a:r>
            <a:r>
              <a:rPr lang="en-ID" dirty="0" err="1"/>
              <a:t>laporan</a:t>
            </a:r>
            <a:r>
              <a:rPr lang="en-ID" dirty="0"/>
              <a:t>, </a:t>
            </a:r>
            <a:r>
              <a:rPr lang="en-ID" dirty="0" err="1"/>
              <a:t>lembar</a:t>
            </a:r>
            <a:r>
              <a:rPr lang="en-ID" dirty="0"/>
              <a:t> </a:t>
            </a:r>
            <a:r>
              <a:rPr lang="en-ID" dirty="0" err="1"/>
              <a:t>kerja</a:t>
            </a:r>
            <a:r>
              <a:rPr lang="en-ID" dirty="0"/>
              <a:t>)</a:t>
            </a:r>
            <a:r>
              <a:rPr lang="en-US" dirty="0"/>
              <a:t>, tacit (video podcast, sharing session), dan </a:t>
            </a:r>
            <a:r>
              <a:rPr lang="en-US" dirty="0" err="1"/>
              <a:t>implisit</a:t>
            </a:r>
            <a:r>
              <a:rPr lang="en-US" dirty="0"/>
              <a:t> (tutorial, </a:t>
            </a:r>
            <a:r>
              <a:rPr lang="en-US" dirty="0" err="1"/>
              <a:t>panduan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/>
              <a:t>kerja).</a:t>
            </a:r>
            <a:endParaRPr lang="en-US" dirty="0"/>
          </a:p>
        </p:txBody>
      </p:sp>
      <p:sp>
        <p:nvSpPr>
          <p:cNvPr id="10" name="Freeform 5"/>
          <p:cNvSpPr>
            <a:spLocks/>
          </p:cNvSpPr>
          <p:nvPr/>
        </p:nvSpPr>
        <p:spPr bwMode="auto">
          <a:xfrm>
            <a:off x="7513657" y="10637838"/>
            <a:ext cx="9353511" cy="3081338"/>
          </a:xfrm>
          <a:custGeom>
            <a:avLst/>
            <a:gdLst>
              <a:gd name="T0" fmla="*/ 2734 w 2734"/>
              <a:gd name="T1" fmla="*/ 901 h 901"/>
              <a:gd name="T2" fmla="*/ 1367 w 2734"/>
              <a:gd name="T3" fmla="*/ 0 h 901"/>
              <a:gd name="T4" fmla="*/ 0 w 2734"/>
              <a:gd name="T5" fmla="*/ 901 h 901"/>
              <a:gd name="T6" fmla="*/ 2734 w 2734"/>
              <a:gd name="T7" fmla="*/ 901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34" h="901">
                <a:moveTo>
                  <a:pt x="2734" y="901"/>
                </a:moveTo>
                <a:cubicBezTo>
                  <a:pt x="2507" y="371"/>
                  <a:pt x="1980" y="0"/>
                  <a:pt x="1367" y="0"/>
                </a:cubicBezTo>
                <a:cubicBezTo>
                  <a:pt x="754" y="0"/>
                  <a:pt x="227" y="371"/>
                  <a:pt x="0" y="901"/>
                </a:cubicBezTo>
                <a:lnTo>
                  <a:pt x="2734" y="90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7513657" y="-3175"/>
            <a:ext cx="9315395" cy="3081338"/>
          </a:xfrm>
          <a:custGeom>
            <a:avLst/>
            <a:gdLst>
              <a:gd name="T0" fmla="*/ 1370 w 2741"/>
              <a:gd name="T1" fmla="*/ 907 h 907"/>
              <a:gd name="T2" fmla="*/ 540 w 2741"/>
              <a:gd name="T3" fmla="*/ 654 h 907"/>
              <a:gd name="T4" fmla="*/ 0 w 2741"/>
              <a:gd name="T5" fmla="*/ 3 h 907"/>
              <a:gd name="T6" fmla="*/ 7 w 2741"/>
              <a:gd name="T7" fmla="*/ 0 h 907"/>
              <a:gd name="T8" fmla="*/ 1370 w 2741"/>
              <a:gd name="T9" fmla="*/ 899 h 907"/>
              <a:gd name="T10" fmla="*/ 2733 w 2741"/>
              <a:gd name="T11" fmla="*/ 0 h 907"/>
              <a:gd name="T12" fmla="*/ 2741 w 2741"/>
              <a:gd name="T13" fmla="*/ 3 h 907"/>
              <a:gd name="T14" fmla="*/ 2201 w 2741"/>
              <a:gd name="T15" fmla="*/ 654 h 907"/>
              <a:gd name="T16" fmla="*/ 1370 w 2741"/>
              <a:gd name="T17" fmla="*/ 907 h 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41" h="907">
                <a:moveTo>
                  <a:pt x="1370" y="907"/>
                </a:moveTo>
                <a:cubicBezTo>
                  <a:pt x="1073" y="907"/>
                  <a:pt x="786" y="819"/>
                  <a:pt x="540" y="654"/>
                </a:cubicBezTo>
                <a:cubicBezTo>
                  <a:pt x="300" y="493"/>
                  <a:pt x="113" y="268"/>
                  <a:pt x="0" y="3"/>
                </a:cubicBezTo>
                <a:cubicBezTo>
                  <a:pt x="7" y="0"/>
                  <a:pt x="7" y="0"/>
                  <a:pt x="7" y="0"/>
                </a:cubicBezTo>
                <a:cubicBezTo>
                  <a:pt x="241" y="546"/>
                  <a:pt x="776" y="899"/>
                  <a:pt x="1370" y="899"/>
                </a:cubicBezTo>
                <a:cubicBezTo>
                  <a:pt x="1964" y="899"/>
                  <a:pt x="2499" y="546"/>
                  <a:pt x="2733" y="0"/>
                </a:cubicBezTo>
                <a:cubicBezTo>
                  <a:pt x="2741" y="3"/>
                  <a:pt x="2741" y="3"/>
                  <a:pt x="2741" y="3"/>
                </a:cubicBezTo>
                <a:cubicBezTo>
                  <a:pt x="2627" y="268"/>
                  <a:pt x="2440" y="493"/>
                  <a:pt x="2201" y="654"/>
                </a:cubicBezTo>
                <a:cubicBezTo>
                  <a:pt x="1955" y="819"/>
                  <a:pt x="1668" y="907"/>
                  <a:pt x="1370" y="90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4FF8A23-F17E-4DC3-BCA7-8247E03AE9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251" t="33285" r="14646" b="50000"/>
          <a:stretch/>
        </p:blipFill>
        <p:spPr>
          <a:xfrm>
            <a:off x="910583" y="1340147"/>
            <a:ext cx="3677055" cy="16050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FA9EBC7-906A-4BBF-A86F-819ABA11A4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858" t="45036" r="48802" b="41187"/>
          <a:stretch/>
        </p:blipFill>
        <p:spPr>
          <a:xfrm>
            <a:off x="10035043" y="912232"/>
            <a:ext cx="4310738" cy="1230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657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10" grpId="0" animBg="1"/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20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Our clients</a:t>
            </a:r>
          </a:p>
        </p:txBody>
      </p:sp>
      <p:sp>
        <p:nvSpPr>
          <p:cNvPr id="13" name="Rectangle 7"/>
          <p:cNvSpPr>
            <a:spLocks noChangeArrowheads="1"/>
          </p:cNvSpPr>
          <p:nvPr/>
        </p:nvSpPr>
        <p:spPr bwMode="auto">
          <a:xfrm>
            <a:off x="3833813" y="9436100"/>
            <a:ext cx="501650" cy="500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19"/>
          <p:cNvSpPr>
            <a:spLocks/>
          </p:cNvSpPr>
          <p:nvPr/>
        </p:nvSpPr>
        <p:spPr bwMode="auto">
          <a:xfrm>
            <a:off x="19064288" y="5781675"/>
            <a:ext cx="942975" cy="947738"/>
          </a:xfrm>
          <a:custGeom>
            <a:avLst/>
            <a:gdLst>
              <a:gd name="T0" fmla="*/ 368 w 594"/>
              <a:gd name="T1" fmla="*/ 0 h 597"/>
              <a:gd name="T2" fmla="*/ 304 w 594"/>
              <a:gd name="T3" fmla="*/ 150 h 597"/>
              <a:gd name="T4" fmla="*/ 0 w 594"/>
              <a:gd name="T5" fmla="*/ 150 h 597"/>
              <a:gd name="T6" fmla="*/ 0 w 594"/>
              <a:gd name="T7" fmla="*/ 182 h 597"/>
              <a:gd name="T8" fmla="*/ 290 w 594"/>
              <a:gd name="T9" fmla="*/ 182 h 597"/>
              <a:gd name="T10" fmla="*/ 246 w 594"/>
              <a:gd name="T11" fmla="*/ 285 h 597"/>
              <a:gd name="T12" fmla="*/ 234 w 594"/>
              <a:gd name="T13" fmla="*/ 315 h 597"/>
              <a:gd name="T14" fmla="*/ 190 w 594"/>
              <a:gd name="T15" fmla="*/ 417 h 597"/>
              <a:gd name="T16" fmla="*/ 176 w 594"/>
              <a:gd name="T17" fmla="*/ 447 h 597"/>
              <a:gd name="T18" fmla="*/ 112 w 594"/>
              <a:gd name="T19" fmla="*/ 597 h 597"/>
              <a:gd name="T20" fmla="*/ 594 w 594"/>
              <a:gd name="T21" fmla="*/ 597 h 597"/>
              <a:gd name="T22" fmla="*/ 594 w 594"/>
              <a:gd name="T23" fmla="*/ 0 h 597"/>
              <a:gd name="T24" fmla="*/ 368 w 594"/>
              <a:gd name="T25" fmla="*/ 0 h 5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94" h="597">
                <a:moveTo>
                  <a:pt x="368" y="0"/>
                </a:moveTo>
                <a:lnTo>
                  <a:pt x="304" y="150"/>
                </a:lnTo>
                <a:lnTo>
                  <a:pt x="0" y="150"/>
                </a:lnTo>
                <a:lnTo>
                  <a:pt x="0" y="182"/>
                </a:lnTo>
                <a:lnTo>
                  <a:pt x="290" y="182"/>
                </a:lnTo>
                <a:lnTo>
                  <a:pt x="246" y="285"/>
                </a:lnTo>
                <a:lnTo>
                  <a:pt x="234" y="315"/>
                </a:lnTo>
                <a:lnTo>
                  <a:pt x="190" y="417"/>
                </a:lnTo>
                <a:lnTo>
                  <a:pt x="176" y="447"/>
                </a:lnTo>
                <a:lnTo>
                  <a:pt x="112" y="597"/>
                </a:lnTo>
                <a:lnTo>
                  <a:pt x="594" y="597"/>
                </a:lnTo>
                <a:lnTo>
                  <a:pt x="594" y="0"/>
                </a:lnTo>
                <a:lnTo>
                  <a:pt x="36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21"/>
          <p:cNvSpPr>
            <a:spLocks noEditPoints="1"/>
          </p:cNvSpPr>
          <p:nvPr/>
        </p:nvSpPr>
        <p:spPr bwMode="auto">
          <a:xfrm>
            <a:off x="19064288" y="5781675"/>
            <a:ext cx="946150" cy="947738"/>
          </a:xfrm>
          <a:custGeom>
            <a:avLst/>
            <a:gdLst>
              <a:gd name="T0" fmla="*/ 596 w 596"/>
              <a:gd name="T1" fmla="*/ 417 h 597"/>
              <a:gd name="T2" fmla="*/ 594 w 596"/>
              <a:gd name="T3" fmla="*/ 417 h 597"/>
              <a:gd name="T4" fmla="*/ 594 w 596"/>
              <a:gd name="T5" fmla="*/ 447 h 597"/>
              <a:gd name="T6" fmla="*/ 596 w 596"/>
              <a:gd name="T7" fmla="*/ 447 h 597"/>
              <a:gd name="T8" fmla="*/ 596 w 596"/>
              <a:gd name="T9" fmla="*/ 417 h 597"/>
              <a:gd name="T10" fmla="*/ 290 w 596"/>
              <a:gd name="T11" fmla="*/ 182 h 597"/>
              <a:gd name="T12" fmla="*/ 0 w 596"/>
              <a:gd name="T13" fmla="*/ 182 h 597"/>
              <a:gd name="T14" fmla="*/ 0 w 596"/>
              <a:gd name="T15" fmla="*/ 597 h 597"/>
              <a:gd name="T16" fmla="*/ 112 w 596"/>
              <a:gd name="T17" fmla="*/ 597 h 597"/>
              <a:gd name="T18" fmla="*/ 112 w 596"/>
              <a:gd name="T19" fmla="*/ 597 h 597"/>
              <a:gd name="T20" fmla="*/ 112 w 596"/>
              <a:gd name="T21" fmla="*/ 597 h 597"/>
              <a:gd name="T22" fmla="*/ 176 w 596"/>
              <a:gd name="T23" fmla="*/ 447 h 597"/>
              <a:gd name="T24" fmla="*/ 190 w 596"/>
              <a:gd name="T25" fmla="*/ 417 h 597"/>
              <a:gd name="T26" fmla="*/ 190 w 596"/>
              <a:gd name="T27" fmla="*/ 417 h 597"/>
              <a:gd name="T28" fmla="*/ 234 w 596"/>
              <a:gd name="T29" fmla="*/ 315 h 597"/>
              <a:gd name="T30" fmla="*/ 234 w 596"/>
              <a:gd name="T31" fmla="*/ 315 h 597"/>
              <a:gd name="T32" fmla="*/ 246 w 596"/>
              <a:gd name="T33" fmla="*/ 285 h 597"/>
              <a:gd name="T34" fmla="*/ 246 w 596"/>
              <a:gd name="T35" fmla="*/ 285 h 597"/>
              <a:gd name="T36" fmla="*/ 290 w 596"/>
              <a:gd name="T37" fmla="*/ 182 h 597"/>
              <a:gd name="T38" fmla="*/ 368 w 596"/>
              <a:gd name="T39" fmla="*/ 0 h 597"/>
              <a:gd name="T40" fmla="*/ 0 w 596"/>
              <a:gd name="T41" fmla="*/ 0 h 597"/>
              <a:gd name="T42" fmla="*/ 0 w 596"/>
              <a:gd name="T43" fmla="*/ 150 h 597"/>
              <a:gd name="T44" fmla="*/ 304 w 596"/>
              <a:gd name="T45" fmla="*/ 150 h 597"/>
              <a:gd name="T46" fmla="*/ 368 w 596"/>
              <a:gd name="T47" fmla="*/ 0 h 5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96" h="597">
                <a:moveTo>
                  <a:pt x="596" y="417"/>
                </a:moveTo>
                <a:lnTo>
                  <a:pt x="594" y="417"/>
                </a:lnTo>
                <a:lnTo>
                  <a:pt x="594" y="447"/>
                </a:lnTo>
                <a:lnTo>
                  <a:pt x="596" y="447"/>
                </a:lnTo>
                <a:lnTo>
                  <a:pt x="596" y="417"/>
                </a:lnTo>
                <a:moveTo>
                  <a:pt x="290" y="182"/>
                </a:moveTo>
                <a:lnTo>
                  <a:pt x="0" y="182"/>
                </a:lnTo>
                <a:lnTo>
                  <a:pt x="0" y="597"/>
                </a:lnTo>
                <a:lnTo>
                  <a:pt x="112" y="597"/>
                </a:lnTo>
                <a:lnTo>
                  <a:pt x="112" y="597"/>
                </a:lnTo>
                <a:lnTo>
                  <a:pt x="112" y="597"/>
                </a:lnTo>
                <a:lnTo>
                  <a:pt x="176" y="447"/>
                </a:lnTo>
                <a:lnTo>
                  <a:pt x="190" y="417"/>
                </a:lnTo>
                <a:lnTo>
                  <a:pt x="190" y="417"/>
                </a:lnTo>
                <a:lnTo>
                  <a:pt x="234" y="315"/>
                </a:lnTo>
                <a:lnTo>
                  <a:pt x="234" y="315"/>
                </a:lnTo>
                <a:lnTo>
                  <a:pt x="246" y="285"/>
                </a:lnTo>
                <a:lnTo>
                  <a:pt x="246" y="285"/>
                </a:lnTo>
                <a:lnTo>
                  <a:pt x="290" y="182"/>
                </a:lnTo>
                <a:moveTo>
                  <a:pt x="368" y="0"/>
                </a:moveTo>
                <a:lnTo>
                  <a:pt x="0" y="0"/>
                </a:lnTo>
                <a:lnTo>
                  <a:pt x="0" y="150"/>
                </a:lnTo>
                <a:lnTo>
                  <a:pt x="304" y="150"/>
                </a:lnTo>
                <a:lnTo>
                  <a:pt x="36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23"/>
          <p:cNvSpPr>
            <a:spLocks noEditPoints="1"/>
          </p:cNvSpPr>
          <p:nvPr/>
        </p:nvSpPr>
        <p:spPr bwMode="auto">
          <a:xfrm>
            <a:off x="19242088" y="6234113"/>
            <a:ext cx="765175" cy="495300"/>
          </a:xfrm>
          <a:custGeom>
            <a:avLst/>
            <a:gdLst>
              <a:gd name="T0" fmla="*/ 482 w 482"/>
              <a:gd name="T1" fmla="*/ 132 h 312"/>
              <a:gd name="T2" fmla="*/ 78 w 482"/>
              <a:gd name="T3" fmla="*/ 132 h 312"/>
              <a:gd name="T4" fmla="*/ 64 w 482"/>
              <a:gd name="T5" fmla="*/ 162 h 312"/>
              <a:gd name="T6" fmla="*/ 0 w 482"/>
              <a:gd name="T7" fmla="*/ 312 h 312"/>
              <a:gd name="T8" fmla="*/ 64 w 482"/>
              <a:gd name="T9" fmla="*/ 162 h 312"/>
              <a:gd name="T10" fmla="*/ 482 w 482"/>
              <a:gd name="T11" fmla="*/ 162 h 312"/>
              <a:gd name="T12" fmla="*/ 482 w 482"/>
              <a:gd name="T13" fmla="*/ 132 h 312"/>
              <a:gd name="T14" fmla="*/ 482 w 482"/>
              <a:gd name="T15" fmla="*/ 0 h 312"/>
              <a:gd name="T16" fmla="*/ 134 w 482"/>
              <a:gd name="T17" fmla="*/ 0 h 312"/>
              <a:gd name="T18" fmla="*/ 122 w 482"/>
              <a:gd name="T19" fmla="*/ 30 h 312"/>
              <a:gd name="T20" fmla="*/ 482 w 482"/>
              <a:gd name="T21" fmla="*/ 30 h 312"/>
              <a:gd name="T22" fmla="*/ 482 w 482"/>
              <a:gd name="T23" fmla="*/ 0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82" h="312">
                <a:moveTo>
                  <a:pt x="482" y="132"/>
                </a:moveTo>
                <a:lnTo>
                  <a:pt x="78" y="132"/>
                </a:lnTo>
                <a:lnTo>
                  <a:pt x="64" y="162"/>
                </a:lnTo>
                <a:lnTo>
                  <a:pt x="0" y="312"/>
                </a:lnTo>
                <a:lnTo>
                  <a:pt x="64" y="162"/>
                </a:lnTo>
                <a:lnTo>
                  <a:pt x="482" y="162"/>
                </a:lnTo>
                <a:lnTo>
                  <a:pt x="482" y="132"/>
                </a:lnTo>
                <a:moveTo>
                  <a:pt x="482" y="0"/>
                </a:moveTo>
                <a:lnTo>
                  <a:pt x="134" y="0"/>
                </a:lnTo>
                <a:lnTo>
                  <a:pt x="122" y="30"/>
                </a:lnTo>
                <a:lnTo>
                  <a:pt x="482" y="30"/>
                </a:lnTo>
                <a:lnTo>
                  <a:pt x="482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31"/>
          <p:cNvSpPr>
            <a:spLocks/>
          </p:cNvSpPr>
          <p:nvPr/>
        </p:nvSpPr>
        <p:spPr bwMode="auto">
          <a:xfrm>
            <a:off x="18937288" y="8285163"/>
            <a:ext cx="600075" cy="598488"/>
          </a:xfrm>
          <a:custGeom>
            <a:avLst/>
            <a:gdLst>
              <a:gd name="T0" fmla="*/ 0 w 378"/>
              <a:gd name="T1" fmla="*/ 0 h 377"/>
              <a:gd name="T2" fmla="*/ 0 w 378"/>
              <a:gd name="T3" fmla="*/ 377 h 377"/>
              <a:gd name="T4" fmla="*/ 378 w 378"/>
              <a:gd name="T5" fmla="*/ 377 h 377"/>
              <a:gd name="T6" fmla="*/ 0 w 378"/>
              <a:gd name="T7" fmla="*/ 0 h 3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78" h="377">
                <a:moveTo>
                  <a:pt x="0" y="0"/>
                </a:moveTo>
                <a:lnTo>
                  <a:pt x="0" y="377"/>
                </a:lnTo>
                <a:lnTo>
                  <a:pt x="378" y="37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27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8" name="Picture Placeholder 7"/>
          <p:cNvSpPr>
            <a:spLocks noGrp="1"/>
          </p:cNvSpPr>
          <p:nvPr>
            <p:ph type="pic" sz="quarter" idx="31"/>
          </p:nvPr>
        </p:nvSpPr>
        <p:spPr/>
      </p:sp>
      <p:sp>
        <p:nvSpPr>
          <p:cNvPr id="9" name="Picture Placeholder 8"/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10" name="Picture Placeholder 9"/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11" name="Picture Placeholder 10"/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12" name="Picture Placeholder 11"/>
          <p:cNvSpPr>
            <a:spLocks noGrp="1"/>
          </p:cNvSpPr>
          <p:nvPr>
            <p:ph type="pic" sz="quarter" idx="32"/>
          </p:nvPr>
        </p:nvSpPr>
        <p:spPr/>
      </p:sp>
    </p:spTree>
    <p:extLst>
      <p:ext uri="{BB962C8B-B14F-4D97-AF65-F5344CB8AC3E}">
        <p14:creationId xmlns:p14="http://schemas.microsoft.com/office/powerpoint/2010/main" val="2229752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32"/>
          </p:nvPr>
        </p:nvSpPr>
        <p:spPr/>
      </p:sp>
      <p:sp>
        <p:nvSpPr>
          <p:cNvPr id="10" name="Oval 9"/>
          <p:cNvSpPr/>
          <p:nvPr/>
        </p:nvSpPr>
        <p:spPr>
          <a:xfrm>
            <a:off x="6934413" y="1340788"/>
            <a:ext cx="10548000" cy="10548000"/>
          </a:xfrm>
          <a:prstGeom prst="ellipse">
            <a:avLst/>
          </a:prstGeom>
          <a:solidFill>
            <a:schemeClr val="tx2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21</a:t>
            </a:fld>
            <a:endParaRPr lang="uk-U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dirty="0"/>
              <a:t>“Demand</a:t>
            </a:r>
          </a:p>
          <a:p>
            <a:pPr lvl="0"/>
            <a:r>
              <a:rPr lang="en-US" dirty="0"/>
              <a:t>  better</a:t>
            </a:r>
          </a:p>
          <a:p>
            <a:pPr lvl="0"/>
            <a:r>
              <a:rPr lang="en-US" dirty="0"/>
              <a:t>  Always.”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7"/>
          </p:nvPr>
        </p:nvSpPr>
        <p:spPr>
          <a:noFill/>
        </p:spPr>
        <p:txBody>
          <a:bodyPr/>
          <a:lstStyle/>
          <a:p>
            <a:r>
              <a:rPr lang="en-US" dirty="0"/>
              <a:t>John Smith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Administration</a:t>
            </a:r>
          </a:p>
        </p:txBody>
      </p:sp>
    </p:spTree>
    <p:extLst>
      <p:ext uri="{BB962C8B-B14F-4D97-AF65-F5344CB8AC3E}">
        <p14:creationId xmlns:p14="http://schemas.microsoft.com/office/powerpoint/2010/main" val="2526604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5" grpId="0"/>
      <p:bldP spid="6" grpId="0"/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2" name="Picture Placeholder 1"/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22</a:t>
            </a:fld>
            <a:endParaRPr lang="uk-UA" dirty="0"/>
          </a:p>
        </p:txBody>
      </p:sp>
      <p:sp>
        <p:nvSpPr>
          <p:cNvPr id="8" name="Freeform 5"/>
          <p:cNvSpPr>
            <a:spLocks noEditPoints="1"/>
          </p:cNvSpPr>
          <p:nvPr/>
        </p:nvSpPr>
        <p:spPr bwMode="auto">
          <a:xfrm rot="15672915">
            <a:off x="2720602" y="1802354"/>
            <a:ext cx="10656606" cy="10982843"/>
          </a:xfrm>
          <a:custGeom>
            <a:avLst/>
            <a:gdLst>
              <a:gd name="T0" fmla="*/ 3177 w 3511"/>
              <a:gd name="T1" fmla="*/ 2057 h 3618"/>
              <a:gd name="T2" fmla="*/ 3165 w 3511"/>
              <a:gd name="T3" fmla="*/ 1334 h 3618"/>
              <a:gd name="T4" fmla="*/ 2522 w 3511"/>
              <a:gd name="T5" fmla="*/ 544 h 3618"/>
              <a:gd name="T6" fmla="*/ 2232 w 3511"/>
              <a:gd name="T7" fmla="*/ 429 h 3618"/>
              <a:gd name="T8" fmla="*/ 2313 w 3511"/>
              <a:gd name="T9" fmla="*/ 105 h 3618"/>
              <a:gd name="T10" fmla="*/ 1059 w 3511"/>
              <a:gd name="T11" fmla="*/ 282 h 3618"/>
              <a:gd name="T12" fmla="*/ 465 w 3511"/>
              <a:gd name="T13" fmla="*/ 2560 h 3618"/>
              <a:gd name="T14" fmla="*/ 2743 w 3511"/>
              <a:gd name="T15" fmla="*/ 3153 h 3618"/>
              <a:gd name="T16" fmla="*/ 3511 w 3511"/>
              <a:gd name="T17" fmla="*/ 2141 h 3618"/>
              <a:gd name="T18" fmla="*/ 3177 w 3511"/>
              <a:gd name="T19" fmla="*/ 2057 h 3618"/>
              <a:gd name="T20" fmla="*/ 2518 w 3511"/>
              <a:gd name="T21" fmla="*/ 551 h 3618"/>
              <a:gd name="T22" fmla="*/ 3157 w 3511"/>
              <a:gd name="T23" fmla="*/ 1337 h 3618"/>
              <a:gd name="T24" fmla="*/ 3054 w 3511"/>
              <a:gd name="T25" fmla="*/ 2344 h 3618"/>
              <a:gd name="T26" fmla="*/ 2269 w 3511"/>
              <a:gd name="T27" fmla="*/ 2984 h 3618"/>
              <a:gd name="T28" fmla="*/ 1261 w 3511"/>
              <a:gd name="T29" fmla="*/ 2880 h 3618"/>
              <a:gd name="T30" fmla="*/ 622 w 3511"/>
              <a:gd name="T31" fmla="*/ 2095 h 3618"/>
              <a:gd name="T32" fmla="*/ 725 w 3511"/>
              <a:gd name="T33" fmla="*/ 1087 h 3618"/>
              <a:gd name="T34" fmla="*/ 1179 w 3511"/>
              <a:gd name="T35" fmla="*/ 598 h 3618"/>
              <a:gd name="T36" fmla="*/ 1185 w 3511"/>
              <a:gd name="T37" fmla="*/ 594 h 3618"/>
              <a:gd name="T38" fmla="*/ 1193 w 3511"/>
              <a:gd name="T39" fmla="*/ 590 h 3618"/>
              <a:gd name="T40" fmla="*/ 1216 w 3511"/>
              <a:gd name="T41" fmla="*/ 576 h 3618"/>
              <a:gd name="T42" fmla="*/ 1337 w 3511"/>
              <a:gd name="T43" fmla="*/ 513 h 3618"/>
              <a:gd name="T44" fmla="*/ 1339 w 3511"/>
              <a:gd name="T45" fmla="*/ 512 h 3618"/>
              <a:gd name="T46" fmla="*/ 1366 w 3511"/>
              <a:gd name="T47" fmla="*/ 500 h 3618"/>
              <a:gd name="T48" fmla="*/ 1372 w 3511"/>
              <a:gd name="T49" fmla="*/ 498 h 3618"/>
              <a:gd name="T50" fmla="*/ 1396 w 3511"/>
              <a:gd name="T51" fmla="*/ 488 h 3618"/>
              <a:gd name="T52" fmla="*/ 1404 w 3511"/>
              <a:gd name="T53" fmla="*/ 485 h 3618"/>
              <a:gd name="T54" fmla="*/ 1427 w 3511"/>
              <a:gd name="T55" fmla="*/ 476 h 3618"/>
              <a:gd name="T56" fmla="*/ 1435 w 3511"/>
              <a:gd name="T57" fmla="*/ 473 h 3618"/>
              <a:gd name="T58" fmla="*/ 1459 w 3511"/>
              <a:gd name="T59" fmla="*/ 464 h 3618"/>
              <a:gd name="T60" fmla="*/ 1466 w 3511"/>
              <a:gd name="T61" fmla="*/ 462 h 3618"/>
              <a:gd name="T62" fmla="*/ 1493 w 3511"/>
              <a:gd name="T63" fmla="*/ 453 h 3618"/>
              <a:gd name="T64" fmla="*/ 1495 w 3511"/>
              <a:gd name="T65" fmla="*/ 453 h 3618"/>
              <a:gd name="T66" fmla="*/ 2230 w 3511"/>
              <a:gd name="T67" fmla="*/ 438 h 3618"/>
              <a:gd name="T68" fmla="*/ 2230 w 3511"/>
              <a:gd name="T69" fmla="*/ 436 h 3618"/>
              <a:gd name="T70" fmla="*/ 2518 w 3511"/>
              <a:gd name="T71" fmla="*/ 551 h 3618"/>
              <a:gd name="T72" fmla="*/ 922 w 3511"/>
              <a:gd name="T73" fmla="*/ 2631 h 3618"/>
              <a:gd name="T74" fmla="*/ 1257 w 3511"/>
              <a:gd name="T75" fmla="*/ 2887 h 3618"/>
              <a:gd name="T76" fmla="*/ 1785 w 3511"/>
              <a:gd name="T77" fmla="*/ 3044 h 3618"/>
              <a:gd name="T78" fmla="*/ 922 w 3511"/>
              <a:gd name="T79" fmla="*/ 2631 h 3618"/>
              <a:gd name="T80" fmla="*/ 1787 w 3511"/>
              <a:gd name="T81" fmla="*/ 3044 h 3618"/>
              <a:gd name="T82" fmla="*/ 1888 w 3511"/>
              <a:gd name="T83" fmla="*/ 3048 h 3618"/>
              <a:gd name="T84" fmla="*/ 2271 w 3511"/>
              <a:gd name="T85" fmla="*/ 2991 h 3618"/>
              <a:gd name="T86" fmla="*/ 2296 w 3511"/>
              <a:gd name="T87" fmla="*/ 2983 h 3618"/>
              <a:gd name="T88" fmla="*/ 1787 w 3511"/>
              <a:gd name="T89" fmla="*/ 3044 h 3618"/>
              <a:gd name="T90" fmla="*/ 2317 w 3511"/>
              <a:gd name="T91" fmla="*/ 2976 h 3618"/>
              <a:gd name="T92" fmla="*/ 2312 w 3511"/>
              <a:gd name="T93" fmla="*/ 2978 h 3618"/>
              <a:gd name="T94" fmla="*/ 2317 w 3511"/>
              <a:gd name="T95" fmla="*/ 2976 h 36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511" h="3618">
                <a:moveTo>
                  <a:pt x="3177" y="2057"/>
                </a:moveTo>
                <a:cubicBezTo>
                  <a:pt x="3240" y="1822"/>
                  <a:pt x="3237" y="1573"/>
                  <a:pt x="3165" y="1334"/>
                </a:cubicBezTo>
                <a:cubicBezTo>
                  <a:pt x="3063" y="994"/>
                  <a:pt x="2835" y="713"/>
                  <a:pt x="2522" y="544"/>
                </a:cubicBezTo>
                <a:cubicBezTo>
                  <a:pt x="2429" y="494"/>
                  <a:pt x="2332" y="455"/>
                  <a:pt x="2232" y="429"/>
                </a:cubicBezTo>
                <a:cubicBezTo>
                  <a:pt x="2313" y="105"/>
                  <a:pt x="2313" y="105"/>
                  <a:pt x="2313" y="105"/>
                </a:cubicBezTo>
                <a:cubicBezTo>
                  <a:pt x="1903" y="0"/>
                  <a:pt x="1453" y="51"/>
                  <a:pt x="1059" y="282"/>
                </a:cubicBezTo>
                <a:cubicBezTo>
                  <a:pt x="266" y="747"/>
                  <a:pt x="0" y="1767"/>
                  <a:pt x="465" y="2560"/>
                </a:cubicBezTo>
                <a:cubicBezTo>
                  <a:pt x="931" y="3353"/>
                  <a:pt x="1951" y="3618"/>
                  <a:pt x="2743" y="3153"/>
                </a:cubicBezTo>
                <a:cubicBezTo>
                  <a:pt x="3139" y="2921"/>
                  <a:pt x="3403" y="2552"/>
                  <a:pt x="3511" y="2141"/>
                </a:cubicBezTo>
                <a:lnTo>
                  <a:pt x="3177" y="2057"/>
                </a:lnTo>
                <a:close/>
                <a:moveTo>
                  <a:pt x="2518" y="551"/>
                </a:moveTo>
                <a:cubicBezTo>
                  <a:pt x="2829" y="719"/>
                  <a:pt x="3056" y="998"/>
                  <a:pt x="3157" y="1337"/>
                </a:cubicBezTo>
                <a:cubicBezTo>
                  <a:pt x="3259" y="1675"/>
                  <a:pt x="3222" y="2033"/>
                  <a:pt x="3054" y="2344"/>
                </a:cubicBezTo>
                <a:cubicBezTo>
                  <a:pt x="2886" y="2655"/>
                  <a:pt x="2607" y="2882"/>
                  <a:pt x="2269" y="2984"/>
                </a:cubicBezTo>
                <a:cubicBezTo>
                  <a:pt x="1930" y="3085"/>
                  <a:pt x="1572" y="3048"/>
                  <a:pt x="1261" y="2880"/>
                </a:cubicBezTo>
                <a:cubicBezTo>
                  <a:pt x="950" y="2712"/>
                  <a:pt x="723" y="2433"/>
                  <a:pt x="622" y="2095"/>
                </a:cubicBezTo>
                <a:cubicBezTo>
                  <a:pt x="520" y="1756"/>
                  <a:pt x="557" y="1398"/>
                  <a:pt x="725" y="1087"/>
                </a:cubicBezTo>
                <a:cubicBezTo>
                  <a:pt x="834" y="885"/>
                  <a:pt x="990" y="718"/>
                  <a:pt x="1179" y="598"/>
                </a:cubicBezTo>
                <a:cubicBezTo>
                  <a:pt x="1181" y="597"/>
                  <a:pt x="1183" y="596"/>
                  <a:pt x="1185" y="594"/>
                </a:cubicBezTo>
                <a:cubicBezTo>
                  <a:pt x="1188" y="593"/>
                  <a:pt x="1190" y="591"/>
                  <a:pt x="1193" y="590"/>
                </a:cubicBezTo>
                <a:cubicBezTo>
                  <a:pt x="1201" y="585"/>
                  <a:pt x="1208" y="580"/>
                  <a:pt x="1216" y="576"/>
                </a:cubicBezTo>
                <a:cubicBezTo>
                  <a:pt x="1256" y="553"/>
                  <a:pt x="1296" y="532"/>
                  <a:pt x="1337" y="513"/>
                </a:cubicBezTo>
                <a:cubicBezTo>
                  <a:pt x="1337" y="513"/>
                  <a:pt x="1338" y="512"/>
                  <a:pt x="1339" y="512"/>
                </a:cubicBezTo>
                <a:cubicBezTo>
                  <a:pt x="1348" y="508"/>
                  <a:pt x="1357" y="504"/>
                  <a:pt x="1366" y="500"/>
                </a:cubicBezTo>
                <a:cubicBezTo>
                  <a:pt x="1368" y="499"/>
                  <a:pt x="1370" y="498"/>
                  <a:pt x="1372" y="498"/>
                </a:cubicBezTo>
                <a:cubicBezTo>
                  <a:pt x="1380" y="494"/>
                  <a:pt x="1388" y="491"/>
                  <a:pt x="1396" y="488"/>
                </a:cubicBezTo>
                <a:cubicBezTo>
                  <a:pt x="1399" y="487"/>
                  <a:pt x="1401" y="486"/>
                  <a:pt x="1404" y="485"/>
                </a:cubicBezTo>
                <a:cubicBezTo>
                  <a:pt x="1412" y="482"/>
                  <a:pt x="1419" y="479"/>
                  <a:pt x="1427" y="476"/>
                </a:cubicBezTo>
                <a:cubicBezTo>
                  <a:pt x="1430" y="475"/>
                  <a:pt x="1433" y="474"/>
                  <a:pt x="1435" y="473"/>
                </a:cubicBezTo>
                <a:cubicBezTo>
                  <a:pt x="1443" y="470"/>
                  <a:pt x="1451" y="467"/>
                  <a:pt x="1459" y="464"/>
                </a:cubicBezTo>
                <a:cubicBezTo>
                  <a:pt x="1461" y="464"/>
                  <a:pt x="1463" y="463"/>
                  <a:pt x="1466" y="462"/>
                </a:cubicBezTo>
                <a:cubicBezTo>
                  <a:pt x="1475" y="459"/>
                  <a:pt x="1484" y="456"/>
                  <a:pt x="1493" y="453"/>
                </a:cubicBezTo>
                <a:cubicBezTo>
                  <a:pt x="1493" y="453"/>
                  <a:pt x="1494" y="453"/>
                  <a:pt x="1495" y="453"/>
                </a:cubicBezTo>
                <a:cubicBezTo>
                  <a:pt x="1738" y="377"/>
                  <a:pt x="1992" y="375"/>
                  <a:pt x="2230" y="438"/>
                </a:cubicBezTo>
                <a:cubicBezTo>
                  <a:pt x="2230" y="436"/>
                  <a:pt x="2230" y="436"/>
                  <a:pt x="2230" y="436"/>
                </a:cubicBezTo>
                <a:cubicBezTo>
                  <a:pt x="2329" y="463"/>
                  <a:pt x="2426" y="501"/>
                  <a:pt x="2518" y="551"/>
                </a:cubicBezTo>
                <a:close/>
                <a:moveTo>
                  <a:pt x="922" y="2631"/>
                </a:moveTo>
                <a:cubicBezTo>
                  <a:pt x="1018" y="2732"/>
                  <a:pt x="1131" y="2819"/>
                  <a:pt x="1257" y="2887"/>
                </a:cubicBezTo>
                <a:cubicBezTo>
                  <a:pt x="1423" y="2977"/>
                  <a:pt x="1603" y="3029"/>
                  <a:pt x="1785" y="3044"/>
                </a:cubicBezTo>
                <a:cubicBezTo>
                  <a:pt x="1462" y="3018"/>
                  <a:pt x="1151" y="2875"/>
                  <a:pt x="922" y="2631"/>
                </a:cubicBezTo>
                <a:close/>
                <a:moveTo>
                  <a:pt x="1787" y="3044"/>
                </a:moveTo>
                <a:cubicBezTo>
                  <a:pt x="1820" y="3046"/>
                  <a:pt x="1854" y="3048"/>
                  <a:pt x="1888" y="3048"/>
                </a:cubicBezTo>
                <a:cubicBezTo>
                  <a:pt x="2016" y="3048"/>
                  <a:pt x="2145" y="3029"/>
                  <a:pt x="2271" y="2991"/>
                </a:cubicBezTo>
                <a:cubicBezTo>
                  <a:pt x="2279" y="2989"/>
                  <a:pt x="2287" y="2986"/>
                  <a:pt x="2296" y="2983"/>
                </a:cubicBezTo>
                <a:cubicBezTo>
                  <a:pt x="2129" y="3038"/>
                  <a:pt x="1956" y="3057"/>
                  <a:pt x="1787" y="3044"/>
                </a:cubicBezTo>
                <a:close/>
                <a:moveTo>
                  <a:pt x="2317" y="2976"/>
                </a:moveTo>
                <a:cubicBezTo>
                  <a:pt x="2315" y="2977"/>
                  <a:pt x="2314" y="2978"/>
                  <a:pt x="2312" y="2978"/>
                </a:cubicBezTo>
                <a:cubicBezTo>
                  <a:pt x="2314" y="2978"/>
                  <a:pt x="2315" y="2977"/>
                  <a:pt x="2317" y="297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 rot="15672915">
            <a:off x="11791624" y="1775312"/>
            <a:ext cx="10681605" cy="11070546"/>
          </a:xfrm>
          <a:custGeom>
            <a:avLst/>
            <a:gdLst>
              <a:gd name="T0" fmla="*/ 3177 w 3511"/>
              <a:gd name="T1" fmla="*/ 2057 h 3618"/>
              <a:gd name="T2" fmla="*/ 3165 w 3511"/>
              <a:gd name="T3" fmla="*/ 1334 h 3618"/>
              <a:gd name="T4" fmla="*/ 2522 w 3511"/>
              <a:gd name="T5" fmla="*/ 544 h 3618"/>
              <a:gd name="T6" fmla="*/ 2232 w 3511"/>
              <a:gd name="T7" fmla="*/ 429 h 3618"/>
              <a:gd name="T8" fmla="*/ 2313 w 3511"/>
              <a:gd name="T9" fmla="*/ 105 h 3618"/>
              <a:gd name="T10" fmla="*/ 1059 w 3511"/>
              <a:gd name="T11" fmla="*/ 282 h 3618"/>
              <a:gd name="T12" fmla="*/ 465 w 3511"/>
              <a:gd name="T13" fmla="*/ 2560 h 3618"/>
              <a:gd name="T14" fmla="*/ 2743 w 3511"/>
              <a:gd name="T15" fmla="*/ 3153 h 3618"/>
              <a:gd name="T16" fmla="*/ 3511 w 3511"/>
              <a:gd name="T17" fmla="*/ 2141 h 3618"/>
              <a:gd name="T18" fmla="*/ 3177 w 3511"/>
              <a:gd name="T19" fmla="*/ 2057 h 3618"/>
              <a:gd name="T20" fmla="*/ 2518 w 3511"/>
              <a:gd name="T21" fmla="*/ 551 h 3618"/>
              <a:gd name="T22" fmla="*/ 3157 w 3511"/>
              <a:gd name="T23" fmla="*/ 1337 h 3618"/>
              <a:gd name="T24" fmla="*/ 3054 w 3511"/>
              <a:gd name="T25" fmla="*/ 2344 h 3618"/>
              <a:gd name="T26" fmla="*/ 2269 w 3511"/>
              <a:gd name="T27" fmla="*/ 2984 h 3618"/>
              <a:gd name="T28" fmla="*/ 1261 w 3511"/>
              <a:gd name="T29" fmla="*/ 2880 h 3618"/>
              <a:gd name="T30" fmla="*/ 622 w 3511"/>
              <a:gd name="T31" fmla="*/ 2095 h 3618"/>
              <a:gd name="T32" fmla="*/ 725 w 3511"/>
              <a:gd name="T33" fmla="*/ 1087 h 3618"/>
              <a:gd name="T34" fmla="*/ 1179 w 3511"/>
              <a:gd name="T35" fmla="*/ 598 h 3618"/>
              <a:gd name="T36" fmla="*/ 1185 w 3511"/>
              <a:gd name="T37" fmla="*/ 594 h 3618"/>
              <a:gd name="T38" fmla="*/ 1193 w 3511"/>
              <a:gd name="T39" fmla="*/ 590 h 3618"/>
              <a:gd name="T40" fmla="*/ 1216 w 3511"/>
              <a:gd name="T41" fmla="*/ 576 h 3618"/>
              <a:gd name="T42" fmla="*/ 1337 w 3511"/>
              <a:gd name="T43" fmla="*/ 513 h 3618"/>
              <a:gd name="T44" fmla="*/ 1339 w 3511"/>
              <a:gd name="T45" fmla="*/ 512 h 3618"/>
              <a:gd name="T46" fmla="*/ 1366 w 3511"/>
              <a:gd name="T47" fmla="*/ 500 h 3618"/>
              <a:gd name="T48" fmla="*/ 1372 w 3511"/>
              <a:gd name="T49" fmla="*/ 498 h 3618"/>
              <a:gd name="T50" fmla="*/ 1396 w 3511"/>
              <a:gd name="T51" fmla="*/ 488 h 3618"/>
              <a:gd name="T52" fmla="*/ 1404 w 3511"/>
              <a:gd name="T53" fmla="*/ 485 h 3618"/>
              <a:gd name="T54" fmla="*/ 1427 w 3511"/>
              <a:gd name="T55" fmla="*/ 476 h 3618"/>
              <a:gd name="T56" fmla="*/ 1435 w 3511"/>
              <a:gd name="T57" fmla="*/ 473 h 3618"/>
              <a:gd name="T58" fmla="*/ 1459 w 3511"/>
              <a:gd name="T59" fmla="*/ 464 h 3618"/>
              <a:gd name="T60" fmla="*/ 1466 w 3511"/>
              <a:gd name="T61" fmla="*/ 462 h 3618"/>
              <a:gd name="T62" fmla="*/ 1493 w 3511"/>
              <a:gd name="T63" fmla="*/ 453 h 3618"/>
              <a:gd name="T64" fmla="*/ 1495 w 3511"/>
              <a:gd name="T65" fmla="*/ 453 h 3618"/>
              <a:gd name="T66" fmla="*/ 2230 w 3511"/>
              <a:gd name="T67" fmla="*/ 438 h 3618"/>
              <a:gd name="T68" fmla="*/ 2230 w 3511"/>
              <a:gd name="T69" fmla="*/ 436 h 3618"/>
              <a:gd name="T70" fmla="*/ 2518 w 3511"/>
              <a:gd name="T71" fmla="*/ 551 h 3618"/>
              <a:gd name="T72" fmla="*/ 922 w 3511"/>
              <a:gd name="T73" fmla="*/ 2631 h 3618"/>
              <a:gd name="T74" fmla="*/ 1257 w 3511"/>
              <a:gd name="T75" fmla="*/ 2887 h 3618"/>
              <a:gd name="T76" fmla="*/ 1785 w 3511"/>
              <a:gd name="T77" fmla="*/ 3044 h 3618"/>
              <a:gd name="T78" fmla="*/ 922 w 3511"/>
              <a:gd name="T79" fmla="*/ 2631 h 3618"/>
              <a:gd name="T80" fmla="*/ 1787 w 3511"/>
              <a:gd name="T81" fmla="*/ 3044 h 3618"/>
              <a:gd name="T82" fmla="*/ 1888 w 3511"/>
              <a:gd name="T83" fmla="*/ 3048 h 3618"/>
              <a:gd name="T84" fmla="*/ 2271 w 3511"/>
              <a:gd name="T85" fmla="*/ 2991 h 3618"/>
              <a:gd name="T86" fmla="*/ 2296 w 3511"/>
              <a:gd name="T87" fmla="*/ 2983 h 3618"/>
              <a:gd name="T88" fmla="*/ 1787 w 3511"/>
              <a:gd name="T89" fmla="*/ 3044 h 3618"/>
              <a:gd name="T90" fmla="*/ 2317 w 3511"/>
              <a:gd name="T91" fmla="*/ 2976 h 3618"/>
              <a:gd name="T92" fmla="*/ 2312 w 3511"/>
              <a:gd name="T93" fmla="*/ 2978 h 3618"/>
              <a:gd name="T94" fmla="*/ 2317 w 3511"/>
              <a:gd name="T95" fmla="*/ 2976 h 36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511" h="3618">
                <a:moveTo>
                  <a:pt x="3177" y="2057"/>
                </a:moveTo>
                <a:cubicBezTo>
                  <a:pt x="3240" y="1822"/>
                  <a:pt x="3237" y="1573"/>
                  <a:pt x="3165" y="1334"/>
                </a:cubicBezTo>
                <a:cubicBezTo>
                  <a:pt x="3063" y="994"/>
                  <a:pt x="2835" y="713"/>
                  <a:pt x="2522" y="544"/>
                </a:cubicBezTo>
                <a:cubicBezTo>
                  <a:pt x="2429" y="494"/>
                  <a:pt x="2332" y="455"/>
                  <a:pt x="2232" y="429"/>
                </a:cubicBezTo>
                <a:cubicBezTo>
                  <a:pt x="2313" y="105"/>
                  <a:pt x="2313" y="105"/>
                  <a:pt x="2313" y="105"/>
                </a:cubicBezTo>
                <a:cubicBezTo>
                  <a:pt x="1903" y="0"/>
                  <a:pt x="1453" y="51"/>
                  <a:pt x="1059" y="282"/>
                </a:cubicBezTo>
                <a:cubicBezTo>
                  <a:pt x="266" y="747"/>
                  <a:pt x="0" y="1767"/>
                  <a:pt x="465" y="2560"/>
                </a:cubicBezTo>
                <a:cubicBezTo>
                  <a:pt x="931" y="3353"/>
                  <a:pt x="1951" y="3618"/>
                  <a:pt x="2743" y="3153"/>
                </a:cubicBezTo>
                <a:cubicBezTo>
                  <a:pt x="3139" y="2921"/>
                  <a:pt x="3403" y="2552"/>
                  <a:pt x="3511" y="2141"/>
                </a:cubicBezTo>
                <a:lnTo>
                  <a:pt x="3177" y="2057"/>
                </a:lnTo>
                <a:close/>
                <a:moveTo>
                  <a:pt x="2518" y="551"/>
                </a:moveTo>
                <a:cubicBezTo>
                  <a:pt x="2829" y="719"/>
                  <a:pt x="3056" y="998"/>
                  <a:pt x="3157" y="1337"/>
                </a:cubicBezTo>
                <a:cubicBezTo>
                  <a:pt x="3259" y="1675"/>
                  <a:pt x="3222" y="2033"/>
                  <a:pt x="3054" y="2344"/>
                </a:cubicBezTo>
                <a:cubicBezTo>
                  <a:pt x="2886" y="2655"/>
                  <a:pt x="2607" y="2882"/>
                  <a:pt x="2269" y="2984"/>
                </a:cubicBezTo>
                <a:cubicBezTo>
                  <a:pt x="1930" y="3085"/>
                  <a:pt x="1572" y="3048"/>
                  <a:pt x="1261" y="2880"/>
                </a:cubicBezTo>
                <a:cubicBezTo>
                  <a:pt x="950" y="2712"/>
                  <a:pt x="723" y="2433"/>
                  <a:pt x="622" y="2095"/>
                </a:cubicBezTo>
                <a:cubicBezTo>
                  <a:pt x="520" y="1756"/>
                  <a:pt x="557" y="1398"/>
                  <a:pt x="725" y="1087"/>
                </a:cubicBezTo>
                <a:cubicBezTo>
                  <a:pt x="834" y="885"/>
                  <a:pt x="990" y="718"/>
                  <a:pt x="1179" y="598"/>
                </a:cubicBezTo>
                <a:cubicBezTo>
                  <a:pt x="1181" y="597"/>
                  <a:pt x="1183" y="596"/>
                  <a:pt x="1185" y="594"/>
                </a:cubicBezTo>
                <a:cubicBezTo>
                  <a:pt x="1188" y="593"/>
                  <a:pt x="1190" y="591"/>
                  <a:pt x="1193" y="590"/>
                </a:cubicBezTo>
                <a:cubicBezTo>
                  <a:pt x="1201" y="585"/>
                  <a:pt x="1208" y="580"/>
                  <a:pt x="1216" y="576"/>
                </a:cubicBezTo>
                <a:cubicBezTo>
                  <a:pt x="1256" y="553"/>
                  <a:pt x="1296" y="532"/>
                  <a:pt x="1337" y="513"/>
                </a:cubicBezTo>
                <a:cubicBezTo>
                  <a:pt x="1337" y="513"/>
                  <a:pt x="1338" y="512"/>
                  <a:pt x="1339" y="512"/>
                </a:cubicBezTo>
                <a:cubicBezTo>
                  <a:pt x="1348" y="508"/>
                  <a:pt x="1357" y="504"/>
                  <a:pt x="1366" y="500"/>
                </a:cubicBezTo>
                <a:cubicBezTo>
                  <a:pt x="1368" y="499"/>
                  <a:pt x="1370" y="498"/>
                  <a:pt x="1372" y="498"/>
                </a:cubicBezTo>
                <a:cubicBezTo>
                  <a:pt x="1380" y="494"/>
                  <a:pt x="1388" y="491"/>
                  <a:pt x="1396" y="488"/>
                </a:cubicBezTo>
                <a:cubicBezTo>
                  <a:pt x="1399" y="487"/>
                  <a:pt x="1401" y="486"/>
                  <a:pt x="1404" y="485"/>
                </a:cubicBezTo>
                <a:cubicBezTo>
                  <a:pt x="1412" y="482"/>
                  <a:pt x="1419" y="479"/>
                  <a:pt x="1427" y="476"/>
                </a:cubicBezTo>
                <a:cubicBezTo>
                  <a:pt x="1430" y="475"/>
                  <a:pt x="1433" y="474"/>
                  <a:pt x="1435" y="473"/>
                </a:cubicBezTo>
                <a:cubicBezTo>
                  <a:pt x="1443" y="470"/>
                  <a:pt x="1451" y="467"/>
                  <a:pt x="1459" y="464"/>
                </a:cubicBezTo>
                <a:cubicBezTo>
                  <a:pt x="1461" y="464"/>
                  <a:pt x="1463" y="463"/>
                  <a:pt x="1466" y="462"/>
                </a:cubicBezTo>
                <a:cubicBezTo>
                  <a:pt x="1475" y="459"/>
                  <a:pt x="1484" y="456"/>
                  <a:pt x="1493" y="453"/>
                </a:cubicBezTo>
                <a:cubicBezTo>
                  <a:pt x="1493" y="453"/>
                  <a:pt x="1494" y="453"/>
                  <a:pt x="1495" y="453"/>
                </a:cubicBezTo>
                <a:cubicBezTo>
                  <a:pt x="1738" y="377"/>
                  <a:pt x="1992" y="375"/>
                  <a:pt x="2230" y="438"/>
                </a:cubicBezTo>
                <a:cubicBezTo>
                  <a:pt x="2230" y="436"/>
                  <a:pt x="2230" y="436"/>
                  <a:pt x="2230" y="436"/>
                </a:cubicBezTo>
                <a:cubicBezTo>
                  <a:pt x="2329" y="463"/>
                  <a:pt x="2426" y="501"/>
                  <a:pt x="2518" y="551"/>
                </a:cubicBezTo>
                <a:close/>
                <a:moveTo>
                  <a:pt x="922" y="2631"/>
                </a:moveTo>
                <a:cubicBezTo>
                  <a:pt x="1018" y="2732"/>
                  <a:pt x="1131" y="2819"/>
                  <a:pt x="1257" y="2887"/>
                </a:cubicBezTo>
                <a:cubicBezTo>
                  <a:pt x="1423" y="2977"/>
                  <a:pt x="1603" y="3029"/>
                  <a:pt x="1785" y="3044"/>
                </a:cubicBezTo>
                <a:cubicBezTo>
                  <a:pt x="1462" y="3018"/>
                  <a:pt x="1151" y="2875"/>
                  <a:pt x="922" y="2631"/>
                </a:cubicBezTo>
                <a:close/>
                <a:moveTo>
                  <a:pt x="1787" y="3044"/>
                </a:moveTo>
                <a:cubicBezTo>
                  <a:pt x="1820" y="3046"/>
                  <a:pt x="1854" y="3048"/>
                  <a:pt x="1888" y="3048"/>
                </a:cubicBezTo>
                <a:cubicBezTo>
                  <a:pt x="2016" y="3048"/>
                  <a:pt x="2145" y="3029"/>
                  <a:pt x="2271" y="2991"/>
                </a:cubicBezTo>
                <a:cubicBezTo>
                  <a:pt x="2279" y="2989"/>
                  <a:pt x="2287" y="2986"/>
                  <a:pt x="2296" y="2983"/>
                </a:cubicBezTo>
                <a:cubicBezTo>
                  <a:pt x="2129" y="3038"/>
                  <a:pt x="1956" y="3057"/>
                  <a:pt x="1787" y="3044"/>
                </a:cubicBezTo>
                <a:close/>
                <a:moveTo>
                  <a:pt x="2317" y="2976"/>
                </a:moveTo>
                <a:cubicBezTo>
                  <a:pt x="2315" y="2977"/>
                  <a:pt x="2314" y="2978"/>
                  <a:pt x="2312" y="2978"/>
                </a:cubicBezTo>
                <a:cubicBezTo>
                  <a:pt x="2314" y="2978"/>
                  <a:pt x="2315" y="2977"/>
                  <a:pt x="2317" y="297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pic>
        <p:nvPicPr>
          <p:cNvPr id="17" name="Picture Placeholder 1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15" name="Oval 14"/>
          <p:cNvSpPr/>
          <p:nvPr/>
        </p:nvSpPr>
        <p:spPr>
          <a:xfrm>
            <a:off x="10731699" y="883050"/>
            <a:ext cx="11988000" cy="11988000"/>
          </a:xfrm>
          <a:prstGeom prst="ellipse">
            <a:avLst/>
          </a:prstGeom>
          <a:noFill/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694556" y="921151"/>
            <a:ext cx="11988000" cy="11988000"/>
          </a:xfrm>
          <a:prstGeom prst="ellipse">
            <a:avLst/>
          </a:prstGeom>
          <a:noFill/>
          <a:ln w="254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948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5" grpId="0" animBg="1"/>
      <p:bldP spid="1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" name="Picture Placeholder 1"/>
          <p:cNvSpPr>
            <a:spLocks noGrp="1"/>
          </p:cNvSpPr>
          <p:nvPr>
            <p:ph type="pic" sz="quarter" idx="25"/>
          </p:nvPr>
        </p:nvSpPr>
        <p:spPr/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23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54430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12" name="Oval 11"/>
          <p:cNvSpPr/>
          <p:nvPr/>
        </p:nvSpPr>
        <p:spPr>
          <a:xfrm>
            <a:off x="7168413" y="2772925"/>
            <a:ext cx="10044000" cy="10044000"/>
          </a:xfrm>
          <a:prstGeom prst="ellipse">
            <a:avLst/>
          </a:prstGeom>
          <a:noFill/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24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Technology for all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28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29"/>
          </p:nvPr>
        </p:nvSpPr>
        <p:spPr/>
      </p:sp>
    </p:spTree>
    <p:extLst>
      <p:ext uri="{BB962C8B-B14F-4D97-AF65-F5344CB8AC3E}">
        <p14:creationId xmlns:p14="http://schemas.microsoft.com/office/powerpoint/2010/main" val="18665266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25</a:t>
            </a:fld>
            <a:endParaRPr lang="uk-UA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33"/>
          </p:nvPr>
        </p:nvSpPr>
        <p:spPr>
          <a:xfrm>
            <a:off x="1714219" y="4157663"/>
            <a:ext cx="9753740" cy="4708981"/>
          </a:xfrm>
        </p:spPr>
        <p:txBody>
          <a:bodyPr/>
          <a:lstStyle/>
          <a:p>
            <a:r>
              <a:rPr lang="en-US" dirty="0"/>
              <a:t>Serving</a:t>
            </a:r>
            <a:br>
              <a:rPr lang="uk-UA" dirty="0"/>
            </a:br>
            <a:r>
              <a:rPr lang="en-US" dirty="0"/>
              <a:t>Technology</a:t>
            </a:r>
            <a:br>
              <a:rPr lang="uk-UA" dirty="0"/>
            </a:br>
            <a:r>
              <a:rPr lang="en-US" dirty="0"/>
              <a:t>Better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29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31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7" name="Picture Placeholder 6"/>
          <p:cNvSpPr>
            <a:spLocks noGrp="1"/>
          </p:cNvSpPr>
          <p:nvPr>
            <p:ph type="pic" sz="quarter" idx="32"/>
          </p:nvPr>
        </p:nvSpPr>
        <p:spPr/>
      </p:sp>
    </p:spTree>
    <p:extLst>
      <p:ext uri="{BB962C8B-B14F-4D97-AF65-F5344CB8AC3E}">
        <p14:creationId xmlns:p14="http://schemas.microsoft.com/office/powerpoint/2010/main" val="3404740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5"/>
          <p:cNvSpPr>
            <a:spLocks/>
          </p:cNvSpPr>
          <p:nvPr/>
        </p:nvSpPr>
        <p:spPr bwMode="auto">
          <a:xfrm rot="10800000">
            <a:off x="7839867" y="-19765"/>
            <a:ext cx="8678863" cy="2859088"/>
          </a:xfrm>
          <a:custGeom>
            <a:avLst/>
            <a:gdLst>
              <a:gd name="T0" fmla="*/ 2734 w 2734"/>
              <a:gd name="T1" fmla="*/ 901 h 901"/>
              <a:gd name="T2" fmla="*/ 1367 w 2734"/>
              <a:gd name="T3" fmla="*/ 0 h 901"/>
              <a:gd name="T4" fmla="*/ 0 w 2734"/>
              <a:gd name="T5" fmla="*/ 901 h 901"/>
              <a:gd name="T6" fmla="*/ 2734 w 2734"/>
              <a:gd name="T7" fmla="*/ 901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34" h="901">
                <a:moveTo>
                  <a:pt x="2734" y="901"/>
                </a:moveTo>
                <a:cubicBezTo>
                  <a:pt x="2507" y="371"/>
                  <a:pt x="1980" y="0"/>
                  <a:pt x="1367" y="0"/>
                </a:cubicBezTo>
                <a:cubicBezTo>
                  <a:pt x="754" y="0"/>
                  <a:pt x="227" y="371"/>
                  <a:pt x="0" y="901"/>
                </a:cubicBezTo>
                <a:lnTo>
                  <a:pt x="2734" y="90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26</a:t>
            </a:fld>
            <a:endParaRPr lang="uk-UA" dirty="0"/>
          </a:p>
        </p:txBody>
      </p:sp>
      <p:graphicFrame>
        <p:nvGraphicFramePr>
          <p:cNvPr id="14" name="Progress bar"/>
          <p:cNvGraphicFramePr>
            <a:graphicFrameLocks noGrp="1"/>
          </p:cNvGraphicFramePr>
          <p:nvPr>
            <p:ph type="chart" sz="quarter" idx="28"/>
            <p:extLst>
              <p:ext uri="{D42A27DB-BD31-4B8C-83A1-F6EECF244321}">
                <p14:modId xmlns:p14="http://schemas.microsoft.com/office/powerpoint/2010/main" val="2031105286"/>
              </p:ext>
            </p:extLst>
          </p:nvPr>
        </p:nvGraphicFramePr>
        <p:xfrm>
          <a:off x="4406900" y="6318250"/>
          <a:ext cx="15567025" cy="15398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 Placeholder 6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How satisfied were with the results?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13" name="Freeform 6"/>
          <p:cNvSpPr>
            <a:spLocks/>
          </p:cNvSpPr>
          <p:nvPr/>
        </p:nvSpPr>
        <p:spPr bwMode="auto">
          <a:xfrm rot="10800000">
            <a:off x="7839868" y="10883880"/>
            <a:ext cx="8701088" cy="2878138"/>
          </a:xfrm>
          <a:custGeom>
            <a:avLst/>
            <a:gdLst>
              <a:gd name="T0" fmla="*/ 1370 w 2741"/>
              <a:gd name="T1" fmla="*/ 907 h 907"/>
              <a:gd name="T2" fmla="*/ 540 w 2741"/>
              <a:gd name="T3" fmla="*/ 654 h 907"/>
              <a:gd name="T4" fmla="*/ 0 w 2741"/>
              <a:gd name="T5" fmla="*/ 3 h 907"/>
              <a:gd name="T6" fmla="*/ 7 w 2741"/>
              <a:gd name="T7" fmla="*/ 0 h 907"/>
              <a:gd name="T8" fmla="*/ 1370 w 2741"/>
              <a:gd name="T9" fmla="*/ 899 h 907"/>
              <a:gd name="T10" fmla="*/ 2733 w 2741"/>
              <a:gd name="T11" fmla="*/ 0 h 907"/>
              <a:gd name="T12" fmla="*/ 2741 w 2741"/>
              <a:gd name="T13" fmla="*/ 3 h 907"/>
              <a:gd name="T14" fmla="*/ 2201 w 2741"/>
              <a:gd name="T15" fmla="*/ 654 h 907"/>
              <a:gd name="T16" fmla="*/ 1370 w 2741"/>
              <a:gd name="T17" fmla="*/ 907 h 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41" h="907">
                <a:moveTo>
                  <a:pt x="1370" y="907"/>
                </a:moveTo>
                <a:cubicBezTo>
                  <a:pt x="1073" y="907"/>
                  <a:pt x="786" y="819"/>
                  <a:pt x="540" y="654"/>
                </a:cubicBezTo>
                <a:cubicBezTo>
                  <a:pt x="300" y="493"/>
                  <a:pt x="113" y="268"/>
                  <a:pt x="0" y="3"/>
                </a:cubicBezTo>
                <a:cubicBezTo>
                  <a:pt x="7" y="0"/>
                  <a:pt x="7" y="0"/>
                  <a:pt x="7" y="0"/>
                </a:cubicBezTo>
                <a:cubicBezTo>
                  <a:pt x="241" y="546"/>
                  <a:pt x="776" y="899"/>
                  <a:pt x="1370" y="899"/>
                </a:cubicBezTo>
                <a:cubicBezTo>
                  <a:pt x="1964" y="899"/>
                  <a:pt x="2499" y="546"/>
                  <a:pt x="2733" y="0"/>
                </a:cubicBezTo>
                <a:cubicBezTo>
                  <a:pt x="2741" y="3"/>
                  <a:pt x="2741" y="3"/>
                  <a:pt x="2741" y="3"/>
                </a:cubicBezTo>
                <a:cubicBezTo>
                  <a:pt x="2627" y="268"/>
                  <a:pt x="2440" y="493"/>
                  <a:pt x="2201" y="654"/>
                </a:cubicBezTo>
                <a:cubicBezTo>
                  <a:pt x="1955" y="819"/>
                  <a:pt x="1668" y="907"/>
                  <a:pt x="1370" y="90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66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Graphic spid="14" grpId="0">
        <p:bldAsOne/>
      </p:bldGraphic>
      <p:bldP spid="7" grpId="0"/>
      <p:bldP spid="1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27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25%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Working software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50%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pPr lvl="0"/>
            <a:r>
              <a:rPr lang="en-US" dirty="0"/>
              <a:t>Completed tasks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Lorem ipsum dolor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consecwer</a:t>
            </a:r>
            <a:r>
              <a:rPr lang="en-US" dirty="0"/>
              <a:t> </a:t>
            </a:r>
            <a:r>
              <a:rPr lang="en-US" dirty="0" err="1"/>
              <a:t>ero</a:t>
            </a:r>
            <a:r>
              <a:rPr lang="en-US" dirty="0"/>
              <a:t> </a:t>
            </a:r>
            <a:r>
              <a:rPr lang="en-US" dirty="0" err="1"/>
              <a:t>svelorisus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 </a:t>
            </a:r>
            <a:r>
              <a:rPr lang="en-US" dirty="0" err="1"/>
              <a:t>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non </a:t>
            </a:r>
            <a:r>
              <a:rPr lang="en-US" dirty="0" err="1"/>
              <a:t>fermetop</a:t>
            </a:r>
            <a:r>
              <a:rPr lang="en-US" dirty="0"/>
              <a:t> </a:t>
            </a:r>
            <a:r>
              <a:rPr lang="en-US" dirty="0" err="1"/>
              <a:t>ntunisi</a:t>
            </a:r>
            <a:r>
              <a:rPr lang="en-US" dirty="0"/>
              <a:t>,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 err="1"/>
              <a:t>Vestibulum</a:t>
            </a:r>
            <a:r>
              <a:rPr lang="en-US" dirty="0"/>
              <a:t> non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odiopewi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 </a:t>
            </a:r>
            <a:r>
              <a:rPr lang="en-US" dirty="0" err="1"/>
              <a:t>conseq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temp </a:t>
            </a:r>
            <a:r>
              <a:rPr lang="en-US" dirty="0" err="1"/>
              <a:t>uswer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duquis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ratio</a:t>
            </a:r>
          </a:p>
        </p:txBody>
      </p:sp>
      <p:sp>
        <p:nvSpPr>
          <p:cNvPr id="12" name="Freeform 5"/>
          <p:cNvSpPr>
            <a:spLocks/>
          </p:cNvSpPr>
          <p:nvPr/>
        </p:nvSpPr>
        <p:spPr bwMode="auto">
          <a:xfrm rot="10800000">
            <a:off x="7839867" y="-19765"/>
            <a:ext cx="8678863" cy="2859088"/>
          </a:xfrm>
          <a:custGeom>
            <a:avLst/>
            <a:gdLst>
              <a:gd name="T0" fmla="*/ 2734 w 2734"/>
              <a:gd name="T1" fmla="*/ 901 h 901"/>
              <a:gd name="T2" fmla="*/ 1367 w 2734"/>
              <a:gd name="T3" fmla="*/ 0 h 901"/>
              <a:gd name="T4" fmla="*/ 0 w 2734"/>
              <a:gd name="T5" fmla="*/ 901 h 901"/>
              <a:gd name="T6" fmla="*/ 2734 w 2734"/>
              <a:gd name="T7" fmla="*/ 901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34" h="901">
                <a:moveTo>
                  <a:pt x="2734" y="901"/>
                </a:moveTo>
                <a:cubicBezTo>
                  <a:pt x="2507" y="371"/>
                  <a:pt x="1980" y="0"/>
                  <a:pt x="1367" y="0"/>
                </a:cubicBezTo>
                <a:cubicBezTo>
                  <a:pt x="754" y="0"/>
                  <a:pt x="227" y="371"/>
                  <a:pt x="0" y="901"/>
                </a:cubicBezTo>
                <a:lnTo>
                  <a:pt x="2734" y="90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542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  <p:bldP spid="7" grpId="0" build="p"/>
      <p:bldP spid="8" grpId="0" build="p"/>
      <p:bldP spid="9" grpId="0" build="p"/>
      <p:bldP spid="10" grpId="0" build="p"/>
      <p:bldP spid="1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28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35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new projects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dui. </a:t>
            </a:r>
            <a:r>
              <a:rPr lang="en-US" dirty="0" err="1"/>
              <a:t>Sed</a:t>
            </a:r>
            <a:r>
              <a:rPr lang="en-US" dirty="0"/>
              <a:t> ac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nequ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r>
              <a:rPr lang="en-US" dirty="0" err="1"/>
              <a:t>Aliqua</a:t>
            </a:r>
            <a:r>
              <a:rPr lang="en-US" dirty="0"/>
              <a:t> </a:t>
            </a:r>
            <a:r>
              <a:rPr lang="en-US" dirty="0" err="1"/>
              <a:t>miaculis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 </a:t>
            </a:r>
            <a:r>
              <a:rPr lang="en-US" dirty="0" err="1"/>
              <a:t>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facili</a:t>
            </a:r>
            <a:r>
              <a:rPr lang="en-US" dirty="0"/>
              <a:t>.</a:t>
            </a:r>
          </a:p>
        </p:txBody>
      </p:sp>
      <p:sp>
        <p:nvSpPr>
          <p:cNvPr id="8" name="Freeform 5"/>
          <p:cNvSpPr>
            <a:spLocks/>
          </p:cNvSpPr>
          <p:nvPr/>
        </p:nvSpPr>
        <p:spPr bwMode="auto">
          <a:xfrm>
            <a:off x="7851775" y="10860088"/>
            <a:ext cx="8678863" cy="2859088"/>
          </a:xfrm>
          <a:custGeom>
            <a:avLst/>
            <a:gdLst>
              <a:gd name="T0" fmla="*/ 2734 w 2734"/>
              <a:gd name="T1" fmla="*/ 901 h 901"/>
              <a:gd name="T2" fmla="*/ 1367 w 2734"/>
              <a:gd name="T3" fmla="*/ 0 h 901"/>
              <a:gd name="T4" fmla="*/ 0 w 2734"/>
              <a:gd name="T5" fmla="*/ 901 h 901"/>
              <a:gd name="T6" fmla="*/ 2734 w 2734"/>
              <a:gd name="T7" fmla="*/ 901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34" h="901">
                <a:moveTo>
                  <a:pt x="2734" y="901"/>
                </a:moveTo>
                <a:cubicBezTo>
                  <a:pt x="2507" y="371"/>
                  <a:pt x="1980" y="0"/>
                  <a:pt x="1367" y="0"/>
                </a:cubicBezTo>
                <a:cubicBezTo>
                  <a:pt x="754" y="0"/>
                  <a:pt x="227" y="371"/>
                  <a:pt x="0" y="901"/>
                </a:cubicBezTo>
                <a:lnTo>
                  <a:pt x="2734" y="90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7842250" y="-3175"/>
            <a:ext cx="8701088" cy="2878138"/>
          </a:xfrm>
          <a:custGeom>
            <a:avLst/>
            <a:gdLst>
              <a:gd name="T0" fmla="*/ 1370 w 2741"/>
              <a:gd name="T1" fmla="*/ 907 h 907"/>
              <a:gd name="T2" fmla="*/ 540 w 2741"/>
              <a:gd name="T3" fmla="*/ 654 h 907"/>
              <a:gd name="T4" fmla="*/ 0 w 2741"/>
              <a:gd name="T5" fmla="*/ 3 h 907"/>
              <a:gd name="T6" fmla="*/ 7 w 2741"/>
              <a:gd name="T7" fmla="*/ 0 h 907"/>
              <a:gd name="T8" fmla="*/ 1370 w 2741"/>
              <a:gd name="T9" fmla="*/ 899 h 907"/>
              <a:gd name="T10" fmla="*/ 2733 w 2741"/>
              <a:gd name="T11" fmla="*/ 0 h 907"/>
              <a:gd name="T12" fmla="*/ 2741 w 2741"/>
              <a:gd name="T13" fmla="*/ 3 h 907"/>
              <a:gd name="T14" fmla="*/ 2201 w 2741"/>
              <a:gd name="T15" fmla="*/ 654 h 907"/>
              <a:gd name="T16" fmla="*/ 1370 w 2741"/>
              <a:gd name="T17" fmla="*/ 907 h 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41" h="907">
                <a:moveTo>
                  <a:pt x="1370" y="907"/>
                </a:moveTo>
                <a:cubicBezTo>
                  <a:pt x="1073" y="907"/>
                  <a:pt x="786" y="819"/>
                  <a:pt x="540" y="654"/>
                </a:cubicBezTo>
                <a:cubicBezTo>
                  <a:pt x="300" y="493"/>
                  <a:pt x="113" y="268"/>
                  <a:pt x="0" y="3"/>
                </a:cubicBezTo>
                <a:cubicBezTo>
                  <a:pt x="7" y="0"/>
                  <a:pt x="7" y="0"/>
                  <a:pt x="7" y="0"/>
                </a:cubicBezTo>
                <a:cubicBezTo>
                  <a:pt x="241" y="546"/>
                  <a:pt x="776" y="899"/>
                  <a:pt x="1370" y="899"/>
                </a:cubicBezTo>
                <a:cubicBezTo>
                  <a:pt x="1964" y="899"/>
                  <a:pt x="2499" y="546"/>
                  <a:pt x="2733" y="0"/>
                </a:cubicBezTo>
                <a:cubicBezTo>
                  <a:pt x="2741" y="3"/>
                  <a:pt x="2741" y="3"/>
                  <a:pt x="2741" y="3"/>
                </a:cubicBezTo>
                <a:cubicBezTo>
                  <a:pt x="2627" y="268"/>
                  <a:pt x="2440" y="493"/>
                  <a:pt x="2201" y="654"/>
                </a:cubicBezTo>
                <a:cubicBezTo>
                  <a:pt x="1955" y="819"/>
                  <a:pt x="1668" y="907"/>
                  <a:pt x="1370" y="90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06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build="p"/>
      <p:bldP spid="8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29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Annual income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</a:t>
            </a:r>
            <a:r>
              <a:rPr lang="en-US" dirty="0"/>
              <a:t> row </a:t>
            </a:r>
            <a:r>
              <a:rPr lang="en-US" dirty="0" err="1"/>
              <a:t>adipis</a:t>
            </a:r>
            <a:r>
              <a:rPr lang="en-US" dirty="0"/>
              <a:t> </a:t>
            </a:r>
            <a:r>
              <a:rPr lang="en-US" dirty="0" err="1"/>
              <a:t>cing</a:t>
            </a:r>
            <a:r>
              <a:rPr lang="en-US" dirty="0"/>
              <a:t> </a:t>
            </a:r>
            <a:r>
              <a:rPr lang="en-US" dirty="0" err="1"/>
              <a:t>rewteliterot</a:t>
            </a:r>
            <a:r>
              <a:rPr lang="en-US" dirty="0"/>
              <a:t> 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cteturadi</a:t>
            </a:r>
            <a:r>
              <a:rPr lang="en-US" dirty="0"/>
              <a:t> </a:t>
            </a:r>
            <a:r>
              <a:rPr lang="en-US" dirty="0" err="1"/>
              <a:t>piscingopi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varterosni</a:t>
            </a:r>
            <a:r>
              <a:rPr lang="en-US" dirty="0"/>
              <a:t> </a:t>
            </a:r>
            <a:r>
              <a:rPr lang="en-US" dirty="0" err="1"/>
              <a:t>sieros</a:t>
            </a:r>
            <a:r>
              <a:rPr lang="en-US" dirty="0"/>
              <a:t> </a:t>
            </a:r>
            <a:r>
              <a:rPr lang="en-US" dirty="0" err="1"/>
              <a:t>loboporti</a:t>
            </a:r>
            <a:r>
              <a:rPr lang="en-US" dirty="0"/>
              <a:t> </a:t>
            </a:r>
            <a:r>
              <a:rPr lang="en-US" dirty="0" err="1"/>
              <a:t>sowerfinibus</a:t>
            </a:r>
            <a:r>
              <a:rPr lang="en-US" dirty="0"/>
              <a:t>. Lorem ipsum dolor </a:t>
            </a:r>
            <a:r>
              <a:rPr lang="en-US" dirty="0" err="1"/>
              <a:t>sitpoport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</a:t>
            </a:r>
          </a:p>
        </p:txBody>
      </p:sp>
      <p:graphicFrame>
        <p:nvGraphicFramePr>
          <p:cNvPr id="10" name="Column chart"/>
          <p:cNvGraphicFramePr>
            <a:graphicFrameLocks noGrp="1"/>
          </p:cNvGraphicFramePr>
          <p:nvPr>
            <p:ph type="chart" sz="quarter" idx="25"/>
            <p:extLst>
              <p:ext uri="{D42A27DB-BD31-4B8C-83A1-F6EECF244321}">
                <p14:modId xmlns:p14="http://schemas.microsoft.com/office/powerpoint/2010/main" val="3830382660"/>
              </p:ext>
            </p:extLst>
          </p:nvPr>
        </p:nvGraphicFramePr>
        <p:xfrm>
          <a:off x="3295650" y="4157663"/>
          <a:ext cx="7981950" cy="75612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68459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0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0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0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0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0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0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Graphic spid="10" grpId="0">
        <p:bldSub>
          <a:bldChart bld="category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3</a:t>
            </a:fld>
            <a:endParaRPr lang="uk-UA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 err="1"/>
              <a:t>Etialacina</a:t>
            </a:r>
            <a:r>
              <a:rPr lang="en-US" dirty="0"/>
              <a:t> </a:t>
            </a:r>
            <a:r>
              <a:rPr lang="en-US" dirty="0" err="1"/>
              <a:t>ipsumors</a:t>
            </a:r>
            <a:br>
              <a:rPr lang="en-US" dirty="0"/>
            </a:br>
            <a:r>
              <a:rPr lang="en-US" dirty="0" err="1"/>
              <a:t>teweriamet</a:t>
            </a:r>
            <a:r>
              <a:rPr lang="en-US" dirty="0"/>
              <a:t>, </a:t>
            </a:r>
            <a:r>
              <a:rPr lang="en-US" dirty="0" err="1"/>
              <a:t>conose</a:t>
            </a:r>
            <a:br>
              <a:rPr lang="en-US" dirty="0"/>
            </a:br>
            <a:r>
              <a:rPr lang="en-US" dirty="0" err="1"/>
              <a:t>erme</a:t>
            </a:r>
            <a:r>
              <a:rPr lang="en-US" dirty="0"/>
              <a:t> </a:t>
            </a:r>
            <a:r>
              <a:rPr lang="en-US" dirty="0" err="1"/>
              <a:t>pitum</a:t>
            </a:r>
            <a:r>
              <a:rPr lang="en-US" dirty="0"/>
              <a:t> </a:t>
            </a:r>
            <a:r>
              <a:rPr lang="en-US" dirty="0" err="1"/>
              <a:t>estnon</a:t>
            </a:r>
            <a:r>
              <a:rPr lang="en-US" dirty="0"/>
              <a:t>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Lorem </a:t>
            </a:r>
            <a:r>
              <a:rPr lang="en-US" dirty="0" err="1"/>
              <a:t>ipsumdol</a:t>
            </a:r>
            <a:r>
              <a:rPr lang="en-US" dirty="0"/>
              <a:t> </a:t>
            </a:r>
            <a:r>
              <a:rPr lang="en-US" dirty="0" err="1"/>
              <a:t>ors</a:t>
            </a:r>
            <a:br>
              <a:rPr lang="en-US" dirty="0"/>
            </a:br>
            <a:r>
              <a:rPr lang="en-US" dirty="0" err="1"/>
              <a:t>teweriamet</a:t>
            </a:r>
            <a:r>
              <a:rPr lang="en-US" dirty="0"/>
              <a:t>, </a:t>
            </a:r>
            <a:r>
              <a:rPr lang="en-US" dirty="0" err="1"/>
              <a:t>ipsumo</a:t>
            </a:r>
            <a:br>
              <a:rPr lang="en-US" dirty="0"/>
            </a:br>
            <a:r>
              <a:rPr lang="en-US" dirty="0" err="1"/>
              <a:t>sitewet</a:t>
            </a:r>
            <a:r>
              <a:rPr lang="en-US" dirty="0"/>
              <a:t> </a:t>
            </a:r>
            <a:r>
              <a:rPr lang="en-US" dirty="0" err="1"/>
              <a:t>riamconse</a:t>
            </a:r>
            <a:r>
              <a:rPr lang="en-US" dirty="0"/>
              <a:t>.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imperewt</a:t>
            </a:r>
            <a:br>
              <a:rPr lang="en-US" dirty="0"/>
            </a:br>
            <a:r>
              <a:rPr lang="en-US" dirty="0" err="1"/>
              <a:t>opoprde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, </a:t>
            </a:r>
            <a:r>
              <a:rPr lang="en-US" dirty="0" err="1"/>
              <a:t>ips</a:t>
            </a:r>
            <a:br>
              <a:rPr lang="en-US" dirty="0"/>
            </a:br>
            <a:r>
              <a:rPr lang="en-US" dirty="0" err="1"/>
              <a:t>mdolorsite</a:t>
            </a:r>
            <a:r>
              <a:rPr lang="en-US" dirty="0"/>
              <a:t> </a:t>
            </a:r>
            <a:r>
              <a:rPr lang="en-US" dirty="0" err="1"/>
              <a:t>conses</a:t>
            </a:r>
            <a:r>
              <a:rPr lang="en-US" dirty="0"/>
              <a:t>.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5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2</a:t>
            </a:r>
            <a:r>
              <a:rPr lang="uk-UA" dirty="0"/>
              <a:t>:00</a:t>
            </a:r>
            <a:br>
              <a:rPr lang="en-US" dirty="0"/>
            </a:br>
            <a:r>
              <a:rPr lang="en-US" dirty="0"/>
              <a:t>pm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6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4</a:t>
            </a:r>
            <a:r>
              <a:rPr lang="uk-UA" dirty="0"/>
              <a:t>:00</a:t>
            </a:r>
            <a:br>
              <a:rPr lang="en-US" dirty="0"/>
            </a:br>
            <a:r>
              <a:rPr lang="en-US" dirty="0"/>
              <a:t>pm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27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6</a:t>
            </a:r>
            <a:r>
              <a:rPr lang="uk-UA" dirty="0"/>
              <a:t>:00</a:t>
            </a:r>
            <a:br>
              <a:rPr lang="en-US" dirty="0"/>
            </a:br>
            <a:r>
              <a:rPr lang="en-US" dirty="0"/>
              <a:t>pm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368109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14" grpId="0" build="p"/>
      <p:bldP spid="17" grpId="0" build="p"/>
      <p:bldP spid="6" grpId="0" animBg="1"/>
      <p:bldP spid="9" grpId="0" animBg="1"/>
      <p:bldP spid="19" grpId="0" animBg="1"/>
      <p:bldP spid="8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30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lvl="0"/>
            <a:r>
              <a:rPr lang="en-US" dirty="0"/>
              <a:t>Spending</a:t>
            </a:r>
          </a:p>
          <a:p>
            <a:pPr lvl="0"/>
            <a:r>
              <a:rPr lang="en-US" dirty="0"/>
              <a:t>comparison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</a:t>
            </a:r>
            <a:r>
              <a:rPr lang="en-US" dirty="0"/>
              <a:t> row </a:t>
            </a:r>
            <a:r>
              <a:rPr lang="en-US" dirty="0" err="1"/>
              <a:t>adipis</a:t>
            </a:r>
            <a:r>
              <a:rPr lang="en-US" dirty="0"/>
              <a:t> </a:t>
            </a:r>
            <a:r>
              <a:rPr lang="en-US" dirty="0" err="1"/>
              <a:t>cing</a:t>
            </a:r>
            <a:r>
              <a:rPr lang="en-US" dirty="0"/>
              <a:t> </a:t>
            </a:r>
            <a:r>
              <a:rPr lang="en-US" dirty="0" err="1"/>
              <a:t>rewteliterot</a:t>
            </a:r>
            <a:r>
              <a:rPr lang="en-US" dirty="0"/>
              <a:t> 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cteturadi</a:t>
            </a:r>
            <a:r>
              <a:rPr lang="en-US" dirty="0"/>
              <a:t> </a:t>
            </a:r>
            <a:r>
              <a:rPr lang="en-US" dirty="0" err="1"/>
              <a:t>piscingopi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varterosni</a:t>
            </a:r>
            <a:r>
              <a:rPr lang="en-US" dirty="0"/>
              <a:t> </a:t>
            </a:r>
            <a:r>
              <a:rPr lang="en-US" dirty="0" err="1"/>
              <a:t>sieros</a:t>
            </a:r>
            <a:r>
              <a:rPr lang="en-US" dirty="0"/>
              <a:t> </a:t>
            </a:r>
            <a:r>
              <a:rPr lang="en-US" dirty="0" err="1"/>
              <a:t>loboporti</a:t>
            </a:r>
            <a:r>
              <a:rPr lang="en-US" dirty="0"/>
              <a:t> </a:t>
            </a:r>
            <a:r>
              <a:rPr lang="en-US" dirty="0" err="1"/>
              <a:t>sowerfinibus</a:t>
            </a:r>
            <a:r>
              <a:rPr lang="en-US" dirty="0"/>
              <a:t>. Lorem ipsum dolor </a:t>
            </a:r>
            <a:r>
              <a:rPr lang="en-US" dirty="0" err="1"/>
              <a:t>sitpoport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</a:t>
            </a:r>
          </a:p>
        </p:txBody>
      </p:sp>
      <p:graphicFrame>
        <p:nvGraphicFramePr>
          <p:cNvPr id="11" name="Bar chart"/>
          <p:cNvGraphicFramePr>
            <a:graphicFrameLocks noGrp="1"/>
          </p:cNvGraphicFramePr>
          <p:nvPr>
            <p:ph type="chart" sz="quarter" idx="25"/>
            <p:extLst>
              <p:ext uri="{D42A27DB-BD31-4B8C-83A1-F6EECF244321}">
                <p14:modId xmlns:p14="http://schemas.microsoft.com/office/powerpoint/2010/main" val="3660632266"/>
              </p:ext>
            </p:extLst>
          </p:nvPr>
        </p:nvGraphicFramePr>
        <p:xfrm>
          <a:off x="2781300" y="3617913"/>
          <a:ext cx="9409113" cy="7559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5278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1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1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1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1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1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1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1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1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1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1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1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1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1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1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11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1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Graphic spid="11" grpId="0">
        <p:bldSub>
          <a:bldChart bld="category"/>
        </p:bldSub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31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>
          <a:xfrm>
            <a:off x="12704225" y="4157663"/>
            <a:ext cx="10287537" cy="2820131"/>
          </a:xfrm>
        </p:spPr>
        <p:txBody>
          <a:bodyPr/>
          <a:lstStyle/>
          <a:p>
            <a:pPr lvl="0"/>
            <a:r>
              <a:rPr lang="en-US" dirty="0"/>
              <a:t>Patient</a:t>
            </a:r>
          </a:p>
          <a:p>
            <a:pPr lvl="0"/>
            <a:r>
              <a:rPr lang="en-US" dirty="0"/>
              <a:t>increment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4"/>
          </p:nvPr>
        </p:nvSpPr>
        <p:spPr>
          <a:xfrm>
            <a:off x="12704225" y="6858000"/>
            <a:ext cx="10287538" cy="3365537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</a:t>
            </a:r>
            <a:r>
              <a:rPr lang="en-US" dirty="0"/>
              <a:t> row</a:t>
            </a:r>
            <a:br>
              <a:rPr lang="en-US" dirty="0"/>
            </a:br>
            <a:r>
              <a:rPr lang="en-US" dirty="0" err="1"/>
              <a:t>adipis</a:t>
            </a:r>
            <a:r>
              <a:rPr lang="en-US" dirty="0"/>
              <a:t> </a:t>
            </a:r>
            <a:r>
              <a:rPr lang="en-US" dirty="0" err="1"/>
              <a:t>cing</a:t>
            </a:r>
            <a:r>
              <a:rPr lang="en-US" dirty="0"/>
              <a:t> </a:t>
            </a:r>
            <a:r>
              <a:rPr lang="en-US" dirty="0" err="1"/>
              <a:t>rewteliterot</a:t>
            </a:r>
            <a:r>
              <a:rPr lang="en-US" dirty="0"/>
              <a:t> 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cteturadi</a:t>
            </a:r>
            <a:br>
              <a:rPr lang="en-US" dirty="0"/>
            </a:br>
            <a:r>
              <a:rPr lang="en-US" dirty="0" err="1"/>
              <a:t>piscingopi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varterosni</a:t>
            </a:r>
            <a:br>
              <a:rPr lang="en-US" dirty="0"/>
            </a:br>
            <a:r>
              <a:rPr lang="en-US" dirty="0" err="1"/>
              <a:t>sieros</a:t>
            </a:r>
            <a:r>
              <a:rPr lang="en-US" dirty="0"/>
              <a:t> </a:t>
            </a:r>
            <a:r>
              <a:rPr lang="en-US" dirty="0" err="1"/>
              <a:t>loboporti</a:t>
            </a:r>
            <a:r>
              <a:rPr lang="en-US" dirty="0"/>
              <a:t> </a:t>
            </a:r>
            <a:r>
              <a:rPr lang="en-US" dirty="0" err="1"/>
              <a:t>sowerfinibus</a:t>
            </a:r>
            <a:r>
              <a:rPr lang="en-US" dirty="0"/>
              <a:t>. Lorem ipsum</a:t>
            </a:r>
            <a:br>
              <a:rPr lang="en-US" dirty="0"/>
            </a:br>
            <a:r>
              <a:rPr lang="en-US" dirty="0"/>
              <a:t>dolor </a:t>
            </a:r>
            <a:r>
              <a:rPr lang="en-US" dirty="0" err="1"/>
              <a:t>sitpoport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</a:t>
            </a:r>
          </a:p>
        </p:txBody>
      </p:sp>
      <p:graphicFrame>
        <p:nvGraphicFramePr>
          <p:cNvPr id="10" name="Line chart"/>
          <p:cNvGraphicFramePr>
            <a:graphicFrameLocks noGrp="1"/>
          </p:cNvGraphicFramePr>
          <p:nvPr>
            <p:ph type="chart" sz="quarter" idx="25"/>
            <p:extLst>
              <p:ext uri="{D42A27DB-BD31-4B8C-83A1-F6EECF244321}">
                <p14:modId xmlns:p14="http://schemas.microsoft.com/office/powerpoint/2010/main" val="2261933075"/>
              </p:ext>
            </p:extLst>
          </p:nvPr>
        </p:nvGraphicFramePr>
        <p:xfrm>
          <a:off x="3200400" y="3617913"/>
          <a:ext cx="8990013" cy="7019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28572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Graphic spid="10" grpId="0">
        <p:bldSub>
          <a:bldChart bld="series"/>
        </p:bldSub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32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pPr lvl="0"/>
            <a:r>
              <a:rPr lang="en-US" dirty="0"/>
              <a:t>Growth</a:t>
            </a:r>
          </a:p>
          <a:p>
            <a:pPr lvl="0"/>
            <a:r>
              <a:rPr lang="en-US" dirty="0"/>
              <a:t>graph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</a:t>
            </a:r>
            <a:r>
              <a:rPr lang="en-US" dirty="0"/>
              <a:t> row</a:t>
            </a:r>
            <a:br>
              <a:rPr lang="en-US" dirty="0"/>
            </a:br>
            <a:r>
              <a:rPr lang="en-US" dirty="0" err="1"/>
              <a:t>adipis</a:t>
            </a:r>
            <a:r>
              <a:rPr lang="en-US" dirty="0"/>
              <a:t> </a:t>
            </a:r>
            <a:r>
              <a:rPr lang="en-US" dirty="0" err="1"/>
              <a:t>cing</a:t>
            </a:r>
            <a:r>
              <a:rPr lang="en-US" dirty="0"/>
              <a:t> </a:t>
            </a:r>
            <a:r>
              <a:rPr lang="en-US" dirty="0" err="1"/>
              <a:t>rewteliterot</a:t>
            </a:r>
            <a:r>
              <a:rPr lang="en-US" dirty="0"/>
              <a:t> 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cteturadi</a:t>
            </a:r>
            <a:br>
              <a:rPr lang="en-US" dirty="0"/>
            </a:br>
            <a:r>
              <a:rPr lang="en-US" dirty="0" err="1"/>
              <a:t>piscingopi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varterosni</a:t>
            </a:r>
            <a:br>
              <a:rPr lang="en-US" dirty="0"/>
            </a:br>
            <a:r>
              <a:rPr lang="en-US" dirty="0" err="1"/>
              <a:t>sieros</a:t>
            </a:r>
            <a:r>
              <a:rPr lang="en-US" dirty="0"/>
              <a:t> </a:t>
            </a:r>
            <a:r>
              <a:rPr lang="en-US" dirty="0" err="1"/>
              <a:t>loboporti</a:t>
            </a:r>
            <a:r>
              <a:rPr lang="en-US" dirty="0"/>
              <a:t> </a:t>
            </a:r>
            <a:r>
              <a:rPr lang="en-US" dirty="0" err="1"/>
              <a:t>sowerfinibus</a:t>
            </a:r>
            <a:r>
              <a:rPr lang="en-US" dirty="0"/>
              <a:t>. Lorem ipsum</a:t>
            </a:r>
            <a:br>
              <a:rPr lang="en-US" dirty="0"/>
            </a:br>
            <a:r>
              <a:rPr lang="en-US" dirty="0"/>
              <a:t>dolor </a:t>
            </a:r>
            <a:r>
              <a:rPr lang="en-US" dirty="0" err="1"/>
              <a:t>sitpoport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</a:t>
            </a:r>
          </a:p>
        </p:txBody>
      </p:sp>
      <p:graphicFrame>
        <p:nvGraphicFramePr>
          <p:cNvPr id="10" name="Area chart"/>
          <p:cNvGraphicFramePr>
            <a:graphicFrameLocks noGrp="1"/>
          </p:cNvGraphicFramePr>
          <p:nvPr>
            <p:ph type="chart" sz="quarter" idx="25"/>
            <p:extLst>
              <p:ext uri="{D42A27DB-BD31-4B8C-83A1-F6EECF244321}">
                <p14:modId xmlns:p14="http://schemas.microsoft.com/office/powerpoint/2010/main" val="3524581768"/>
              </p:ext>
            </p:extLst>
          </p:nvPr>
        </p:nvGraphicFramePr>
        <p:xfrm>
          <a:off x="3505200" y="3617913"/>
          <a:ext cx="7372350" cy="7019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81352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10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0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0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Graphic spid="10" grpId="0">
        <p:bldSub>
          <a:bldChart bld="series"/>
        </p:bldSub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33</a:t>
            </a:fld>
            <a:endParaRPr lang="uk-UA" dirty="0"/>
          </a:p>
        </p:txBody>
      </p:sp>
      <p:graphicFrame>
        <p:nvGraphicFramePr>
          <p:cNvPr id="9" name="Pie chart"/>
          <p:cNvGraphicFramePr>
            <a:graphicFrameLocks noGrp="1"/>
          </p:cNvGraphicFramePr>
          <p:nvPr>
            <p:ph type="chart" sz="quarter" idx="25"/>
            <p:extLst>
              <p:ext uri="{D42A27DB-BD31-4B8C-83A1-F6EECF244321}">
                <p14:modId xmlns:p14="http://schemas.microsoft.com/office/powerpoint/2010/main" val="4151609607"/>
              </p:ext>
            </p:extLst>
          </p:nvPr>
        </p:nvGraphicFramePr>
        <p:xfrm>
          <a:off x="4170363" y="3078163"/>
          <a:ext cx="16040100" cy="7559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 Placeholder 3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Sales comparison</a:t>
            </a:r>
          </a:p>
        </p:txBody>
      </p:sp>
    </p:spTree>
    <p:extLst>
      <p:ext uri="{BB962C8B-B14F-4D97-AF65-F5344CB8AC3E}">
        <p14:creationId xmlns:p14="http://schemas.microsoft.com/office/powerpoint/2010/main" val="1533913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" fill="hold"/>
                                        <p:tgtEl>
                                          <p:spTgt spid="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" fill="hold"/>
                                        <p:tgtEl>
                                          <p:spTgt spid="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"/>
                                        <p:tgtEl>
                                          <p:spTgt spid="9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Sub>
          <a:bldChart bld="category"/>
        </p:bldSub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34</a:t>
            </a:fld>
            <a:endParaRPr lang="uk-UA" dirty="0"/>
          </a:p>
        </p:txBody>
      </p:sp>
      <p:graphicFrame>
        <p:nvGraphicFramePr>
          <p:cNvPr id="20" name="Doughnut chart 1"/>
          <p:cNvGraphicFramePr>
            <a:graphicFrameLocks noGrp="1"/>
          </p:cNvGraphicFramePr>
          <p:nvPr>
            <p:ph type="chart" sz="quarter" idx="25"/>
            <p:extLst>
              <p:ext uri="{D42A27DB-BD31-4B8C-83A1-F6EECF244321}">
                <p14:modId xmlns:p14="http://schemas.microsoft.com/office/powerpoint/2010/main" val="3240591310"/>
              </p:ext>
            </p:extLst>
          </p:nvPr>
        </p:nvGraphicFramePr>
        <p:xfrm>
          <a:off x="10102850" y="4157663"/>
          <a:ext cx="4175125" cy="4176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Doughnut chart 1"/>
          <p:cNvGraphicFramePr>
            <a:graphicFrameLocks noGrp="1"/>
          </p:cNvGraphicFramePr>
          <p:nvPr>
            <p:ph type="chart" sz="quarter" idx="28"/>
            <p:extLst>
              <p:ext uri="{D42A27DB-BD31-4B8C-83A1-F6EECF244321}">
                <p14:modId xmlns:p14="http://schemas.microsoft.com/office/powerpoint/2010/main" val="1996893401"/>
              </p:ext>
            </p:extLst>
          </p:nvPr>
        </p:nvGraphicFramePr>
        <p:xfrm>
          <a:off x="2747963" y="4157663"/>
          <a:ext cx="4176712" cy="4176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3" name="Doughnut chart 1"/>
          <p:cNvGraphicFramePr>
            <a:graphicFrameLocks noGrp="1"/>
          </p:cNvGraphicFramePr>
          <p:nvPr>
            <p:ph type="chart" sz="quarter" idx="29"/>
            <p:extLst>
              <p:ext uri="{D42A27DB-BD31-4B8C-83A1-F6EECF244321}">
                <p14:modId xmlns:p14="http://schemas.microsoft.com/office/powerpoint/2010/main" val="758382687"/>
              </p:ext>
            </p:extLst>
          </p:nvPr>
        </p:nvGraphicFramePr>
        <p:xfrm>
          <a:off x="17456150" y="4157663"/>
          <a:ext cx="4176713" cy="4176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Text Placeholder 8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Lorem </a:t>
            </a:r>
            <a:r>
              <a:rPr lang="en-US" dirty="0" err="1"/>
              <a:t>ipsumdol</a:t>
            </a:r>
            <a:r>
              <a:rPr lang="en-US" dirty="0"/>
              <a:t> </a:t>
            </a:r>
            <a:r>
              <a:rPr lang="en-US" dirty="0" err="1"/>
              <a:t>orsitewliqu</a:t>
            </a:r>
            <a:br>
              <a:rPr lang="en-US" dirty="0"/>
            </a:br>
            <a:r>
              <a:rPr lang="en-US" dirty="0" err="1"/>
              <a:t>merat</a:t>
            </a:r>
            <a:r>
              <a:rPr lang="en-US" dirty="0"/>
              <a:t>  </a:t>
            </a:r>
            <a:r>
              <a:rPr lang="en-US" dirty="0" err="1"/>
              <a:t>eriamet</a:t>
            </a:r>
            <a:r>
              <a:rPr lang="en-US" dirty="0"/>
              <a:t>, </a:t>
            </a:r>
            <a:r>
              <a:rPr lang="en-US" dirty="0" err="1"/>
              <a:t>conseturpo</a:t>
            </a:r>
            <a:r>
              <a:rPr lang="en-US" dirty="0"/>
              <a:t>.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 err="1"/>
              <a:t>Etialacinia</a:t>
            </a:r>
            <a:r>
              <a:rPr lang="en-US" dirty="0"/>
              <a:t> </a:t>
            </a:r>
            <a:r>
              <a:rPr lang="en-US" dirty="0" err="1"/>
              <a:t>fermen</a:t>
            </a:r>
            <a:r>
              <a:rPr lang="en-US" dirty="0"/>
              <a:t> </a:t>
            </a:r>
            <a:r>
              <a:rPr lang="en-US" dirty="0" err="1"/>
              <a:t>pitumliqa</a:t>
            </a:r>
            <a:r>
              <a:rPr lang="en-US" dirty="0"/>
              <a:t> </a:t>
            </a:r>
            <a:r>
              <a:rPr lang="en-US" dirty="0" err="1"/>
              <a:t>merat</a:t>
            </a:r>
            <a:r>
              <a:rPr lang="en-US" dirty="0"/>
              <a:t> </a:t>
            </a:r>
            <a:r>
              <a:rPr lang="en-US" dirty="0" err="1"/>
              <a:t>estnon</a:t>
            </a:r>
            <a:r>
              <a:rPr lang="en-US" dirty="0"/>
              <a:t> </a:t>
            </a:r>
            <a:r>
              <a:rPr lang="en-US" dirty="0" err="1"/>
              <a:t>lobaecn</a:t>
            </a:r>
            <a:r>
              <a:rPr lang="en-US" dirty="0"/>
              <a:t> </a:t>
            </a:r>
            <a:r>
              <a:rPr lang="en-US" dirty="0" err="1"/>
              <a:t>rener</a:t>
            </a:r>
            <a:r>
              <a:rPr lang="en-US" dirty="0"/>
              <a:t>.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impe</a:t>
            </a:r>
            <a:r>
              <a:rPr lang="en-US" dirty="0"/>
              <a:t> </a:t>
            </a:r>
            <a:r>
              <a:rPr lang="en-US" dirty="0" err="1"/>
              <a:t>rewtp</a:t>
            </a:r>
            <a:r>
              <a:rPr lang="en-US" dirty="0"/>
              <a:t> </a:t>
            </a:r>
            <a:r>
              <a:rPr lang="en-US" dirty="0" err="1"/>
              <a:t>oprde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, </a:t>
            </a:r>
            <a:r>
              <a:rPr lang="en-US" dirty="0" err="1"/>
              <a:t>liquam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sitarohre</a:t>
            </a:r>
            <a:r>
              <a:rPr lang="en-US" dirty="0"/>
              <a:t>.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dirty="0"/>
              <a:t>Physical 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digital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streaming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dirty="0"/>
              <a:t>Market share</a:t>
            </a:r>
          </a:p>
        </p:txBody>
      </p:sp>
    </p:spTree>
    <p:extLst>
      <p:ext uri="{BB962C8B-B14F-4D97-AF65-F5344CB8AC3E}">
        <p14:creationId xmlns:p14="http://schemas.microsoft.com/office/powerpoint/2010/main" val="57168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>
        <p:bldAsOne/>
      </p:bldGraphic>
      <p:bldGraphic spid="17" grpId="0">
        <p:bldAsOne/>
      </p:bldGraphic>
      <p:bldGraphic spid="23" grpId="0">
        <p:bldAsOne/>
      </p:bldGraphic>
      <p:bldP spid="9" grpId="0" build="p"/>
      <p:bldP spid="21" grpId="0" build="p"/>
      <p:bldP spid="22" grpId="0" build="p"/>
      <p:bldP spid="16" grpId="0" build="p"/>
      <p:bldP spid="18" grpId="0" build="p"/>
      <p:bldP spid="19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35</a:t>
            </a:fld>
            <a:endParaRPr lang="uk-UA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24"/>
          </p:nvPr>
        </p:nvSpPr>
        <p:spPr>
          <a:xfrm>
            <a:off x="4661960" y="5020728"/>
            <a:ext cx="6669625" cy="2086725"/>
          </a:xfrm>
        </p:spPr>
        <p:txBody>
          <a:bodyPr/>
          <a:lstStyle/>
          <a:p>
            <a:r>
              <a:rPr lang="en-US" dirty="0" err="1"/>
              <a:t>Vivamus</a:t>
            </a:r>
            <a:r>
              <a:rPr lang="en-US" dirty="0"/>
              <a:t> cursus, </a:t>
            </a:r>
            <a:r>
              <a:rPr lang="en-US" dirty="0" err="1"/>
              <a:t>liberowam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</a:t>
            </a:r>
            <a:r>
              <a:rPr lang="en-US" dirty="0" err="1"/>
              <a:t>duquis</a:t>
            </a:r>
            <a:r>
              <a:rPr lang="en-US" dirty="0"/>
              <a:t> </a:t>
            </a:r>
            <a:r>
              <a:rPr lang="en-US" dirty="0" err="1"/>
              <a:t>condimentu</a:t>
            </a:r>
            <a:r>
              <a:rPr lang="en-US" dirty="0"/>
              <a:t> </a:t>
            </a:r>
            <a:r>
              <a:rPr lang="en-US" dirty="0" err="1"/>
              <a:t>wertop</a:t>
            </a:r>
            <a:r>
              <a:rPr lang="en-US" dirty="0"/>
              <a:t> dictum, ante </a:t>
            </a:r>
            <a:r>
              <a:rPr lang="en-US" dirty="0" err="1"/>
              <a:t>mauris</a:t>
            </a:r>
            <a:r>
              <a:rPr lang="en-US" dirty="0"/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8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01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9"/>
          </p:nvPr>
        </p:nvSpPr>
        <p:spPr>
          <a:xfrm>
            <a:off x="4661960" y="8802153"/>
            <a:ext cx="6669625" cy="2086725"/>
          </a:xfrm>
        </p:spPr>
        <p:txBody>
          <a:bodyPr/>
          <a:lstStyle/>
          <a:p>
            <a:r>
              <a:rPr lang="en-US" dirty="0"/>
              <a:t>Lorem ipsum </a:t>
            </a:r>
            <a:r>
              <a:rPr lang="en-US" dirty="0" err="1"/>
              <a:t>dositsa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tuwerop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</a:t>
            </a:r>
            <a:r>
              <a:rPr lang="en-US" dirty="0"/>
              <a:t> </a:t>
            </a:r>
            <a:r>
              <a:rPr lang="en-US" dirty="0" err="1"/>
              <a:t>cusdui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elitmoko</a:t>
            </a:r>
            <a:r>
              <a:rPr lang="en-US" dirty="0"/>
              <a:t>.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02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1"/>
          </p:nvPr>
        </p:nvSpPr>
        <p:spPr>
          <a:xfrm>
            <a:off x="16315786" y="5020728"/>
            <a:ext cx="6669625" cy="2086725"/>
          </a:xfrm>
        </p:spPr>
        <p:txBody>
          <a:bodyPr/>
          <a:lstStyle/>
          <a:p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etsemper</a:t>
            </a:r>
            <a:r>
              <a:rPr lang="en-US" dirty="0"/>
              <a:t> </a:t>
            </a:r>
            <a:r>
              <a:rPr lang="en-US" dirty="0" err="1"/>
              <a:t>arcupo</a:t>
            </a:r>
            <a:r>
              <a:rPr lang="en-US" dirty="0"/>
              <a:t>.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quedictum</a:t>
            </a:r>
            <a:r>
              <a:rPr lang="en-US" dirty="0"/>
              <a:t> </a:t>
            </a:r>
            <a:r>
              <a:rPr lang="en-US" dirty="0" err="1"/>
              <a:t>quiselite</a:t>
            </a:r>
            <a:r>
              <a:rPr lang="en-US" dirty="0"/>
              <a:t> in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turwer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rhoncus</a:t>
            </a:r>
            <a:r>
              <a:rPr lang="en-US" dirty="0"/>
              <a:t> dui.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03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16315786" y="8802153"/>
            <a:ext cx="6669625" cy="2086725"/>
          </a:xfrm>
        </p:spPr>
        <p:txBody>
          <a:bodyPr/>
          <a:lstStyle/>
          <a:p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maspos</a:t>
            </a:r>
            <a:r>
              <a:rPr lang="en-US" dirty="0"/>
              <a:t>, </a:t>
            </a:r>
            <a:r>
              <a:rPr lang="en-US" dirty="0" err="1"/>
              <a:t>eleif</a:t>
            </a:r>
            <a:r>
              <a:rPr lang="en-US" dirty="0"/>
              <a:t> </a:t>
            </a:r>
            <a:r>
              <a:rPr lang="en-US" dirty="0" err="1"/>
              <a:t>endac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werotamet</a:t>
            </a:r>
            <a:r>
              <a:rPr lang="en-US" dirty="0"/>
              <a:t> rho </a:t>
            </a:r>
            <a:r>
              <a:rPr lang="en-US" dirty="0" err="1"/>
              <a:t>ncus</a:t>
            </a:r>
            <a:r>
              <a:rPr lang="en-US" dirty="0"/>
              <a:t> </a:t>
            </a:r>
            <a:r>
              <a:rPr lang="en-US" dirty="0" err="1"/>
              <a:t>duqurtis</a:t>
            </a:r>
            <a:r>
              <a:rPr lang="en-US" dirty="0"/>
              <a:t>, </a:t>
            </a:r>
            <a:r>
              <a:rPr lang="en-US" dirty="0" err="1"/>
              <a:t>iacusid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04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dirty="0"/>
              <a:t>List of items</a:t>
            </a:r>
          </a:p>
        </p:txBody>
      </p:sp>
    </p:spTree>
    <p:extLst>
      <p:ext uri="{BB962C8B-B14F-4D97-AF65-F5344CB8AC3E}">
        <p14:creationId xmlns:p14="http://schemas.microsoft.com/office/powerpoint/2010/main" val="3571993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8" grpId="0" animBg="1"/>
      <p:bldP spid="9" grpId="0" build="p"/>
      <p:bldP spid="10" grpId="0" animBg="1"/>
      <p:bldP spid="11" grpId="0" build="p"/>
      <p:bldP spid="12" grpId="0" animBg="1"/>
      <p:bldP spid="13" grpId="0" build="p"/>
      <p:bldP spid="1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36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nibh</a:t>
            </a:r>
            <a:r>
              <a:rPr lang="en-US" dirty="0"/>
              <a:t> sit </a:t>
            </a:r>
            <a:r>
              <a:rPr lang="en-US" dirty="0" err="1"/>
              <a:t>ametwenulla</a:t>
            </a:r>
            <a:br>
              <a:rPr lang="en-US" dirty="0"/>
            </a:b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wero</a:t>
            </a:r>
            <a:br>
              <a:rPr lang="en-US" dirty="0"/>
            </a:b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Top quality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Best price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felis</a:t>
            </a:r>
            <a:r>
              <a:rPr lang="en-US" dirty="0"/>
              <a:t> vitae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finibusop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adipiscingoper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ac dictum </a:t>
            </a:r>
            <a:r>
              <a:rPr lang="en-US" dirty="0" err="1"/>
              <a:t>puropus</a:t>
            </a:r>
            <a:r>
              <a:rPr lang="en-US" dirty="0"/>
              <a:t> </a:t>
            </a:r>
            <a:r>
              <a:rPr lang="en-US" dirty="0" err="1"/>
              <a:t>werbop</a:t>
            </a:r>
            <a:r>
              <a:rPr lang="en-US" dirty="0"/>
              <a:t>.</a:t>
            </a:r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>
            <a:off x="1314777" y="7091363"/>
            <a:ext cx="882650" cy="646113"/>
          </a:xfrm>
          <a:custGeom>
            <a:avLst/>
            <a:gdLst>
              <a:gd name="T0" fmla="*/ 91 w 232"/>
              <a:gd name="T1" fmla="*/ 169 h 169"/>
              <a:gd name="T2" fmla="*/ 7 w 232"/>
              <a:gd name="T3" fmla="*/ 85 h 169"/>
              <a:gd name="T4" fmla="*/ 7 w 232"/>
              <a:gd name="T5" fmla="*/ 56 h 169"/>
              <a:gd name="T6" fmla="*/ 36 w 232"/>
              <a:gd name="T7" fmla="*/ 56 h 169"/>
              <a:gd name="T8" fmla="*/ 91 w 232"/>
              <a:gd name="T9" fmla="*/ 112 h 169"/>
              <a:gd name="T10" fmla="*/ 196 w 232"/>
              <a:gd name="T11" fmla="*/ 7 h 169"/>
              <a:gd name="T12" fmla="*/ 225 w 232"/>
              <a:gd name="T13" fmla="*/ 7 h 169"/>
              <a:gd name="T14" fmla="*/ 225 w 232"/>
              <a:gd name="T15" fmla="*/ 36 h 169"/>
              <a:gd name="T16" fmla="*/ 91 w 232"/>
              <a:gd name="T17" fmla="*/ 169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2" h="169">
                <a:moveTo>
                  <a:pt x="91" y="169"/>
                </a:moveTo>
                <a:cubicBezTo>
                  <a:pt x="7" y="85"/>
                  <a:pt x="7" y="85"/>
                  <a:pt x="7" y="85"/>
                </a:cubicBezTo>
                <a:cubicBezTo>
                  <a:pt x="0" y="77"/>
                  <a:pt x="0" y="64"/>
                  <a:pt x="7" y="56"/>
                </a:cubicBezTo>
                <a:cubicBezTo>
                  <a:pt x="15" y="49"/>
                  <a:pt x="28" y="49"/>
                  <a:pt x="36" y="56"/>
                </a:cubicBezTo>
                <a:cubicBezTo>
                  <a:pt x="91" y="112"/>
                  <a:pt x="91" y="112"/>
                  <a:pt x="91" y="112"/>
                </a:cubicBezTo>
                <a:cubicBezTo>
                  <a:pt x="196" y="7"/>
                  <a:pt x="196" y="7"/>
                  <a:pt x="196" y="7"/>
                </a:cubicBezTo>
                <a:cubicBezTo>
                  <a:pt x="204" y="0"/>
                  <a:pt x="217" y="0"/>
                  <a:pt x="225" y="7"/>
                </a:cubicBezTo>
                <a:cubicBezTo>
                  <a:pt x="232" y="15"/>
                  <a:pt x="232" y="28"/>
                  <a:pt x="225" y="36"/>
                </a:cubicBezTo>
                <a:lnTo>
                  <a:pt x="91" y="16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5"/>
          <p:cNvSpPr>
            <a:spLocks/>
          </p:cNvSpPr>
          <p:nvPr/>
        </p:nvSpPr>
        <p:spPr bwMode="auto">
          <a:xfrm>
            <a:off x="12785725" y="7091363"/>
            <a:ext cx="882650" cy="646113"/>
          </a:xfrm>
          <a:custGeom>
            <a:avLst/>
            <a:gdLst>
              <a:gd name="T0" fmla="*/ 91 w 232"/>
              <a:gd name="T1" fmla="*/ 169 h 169"/>
              <a:gd name="T2" fmla="*/ 7 w 232"/>
              <a:gd name="T3" fmla="*/ 85 h 169"/>
              <a:gd name="T4" fmla="*/ 7 w 232"/>
              <a:gd name="T5" fmla="*/ 56 h 169"/>
              <a:gd name="T6" fmla="*/ 36 w 232"/>
              <a:gd name="T7" fmla="*/ 56 h 169"/>
              <a:gd name="T8" fmla="*/ 91 w 232"/>
              <a:gd name="T9" fmla="*/ 112 h 169"/>
              <a:gd name="T10" fmla="*/ 196 w 232"/>
              <a:gd name="T11" fmla="*/ 7 h 169"/>
              <a:gd name="T12" fmla="*/ 225 w 232"/>
              <a:gd name="T13" fmla="*/ 7 h 169"/>
              <a:gd name="T14" fmla="*/ 225 w 232"/>
              <a:gd name="T15" fmla="*/ 36 h 169"/>
              <a:gd name="T16" fmla="*/ 91 w 232"/>
              <a:gd name="T17" fmla="*/ 169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32" h="169">
                <a:moveTo>
                  <a:pt x="91" y="169"/>
                </a:moveTo>
                <a:cubicBezTo>
                  <a:pt x="7" y="85"/>
                  <a:pt x="7" y="85"/>
                  <a:pt x="7" y="85"/>
                </a:cubicBezTo>
                <a:cubicBezTo>
                  <a:pt x="0" y="77"/>
                  <a:pt x="0" y="64"/>
                  <a:pt x="7" y="56"/>
                </a:cubicBezTo>
                <a:cubicBezTo>
                  <a:pt x="15" y="49"/>
                  <a:pt x="28" y="49"/>
                  <a:pt x="36" y="56"/>
                </a:cubicBezTo>
                <a:cubicBezTo>
                  <a:pt x="91" y="112"/>
                  <a:pt x="91" y="112"/>
                  <a:pt x="91" y="112"/>
                </a:cubicBezTo>
                <a:cubicBezTo>
                  <a:pt x="196" y="7"/>
                  <a:pt x="196" y="7"/>
                  <a:pt x="196" y="7"/>
                </a:cubicBezTo>
                <a:cubicBezTo>
                  <a:pt x="204" y="0"/>
                  <a:pt x="217" y="0"/>
                  <a:pt x="225" y="7"/>
                </a:cubicBezTo>
                <a:cubicBezTo>
                  <a:pt x="232" y="15"/>
                  <a:pt x="232" y="28"/>
                  <a:pt x="225" y="36"/>
                </a:cubicBezTo>
                <a:lnTo>
                  <a:pt x="91" y="16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32"/>
          </p:nvPr>
        </p:nvSpPr>
        <p:spPr/>
      </p:sp>
    </p:spTree>
    <p:extLst>
      <p:ext uri="{BB962C8B-B14F-4D97-AF65-F5344CB8AC3E}">
        <p14:creationId xmlns:p14="http://schemas.microsoft.com/office/powerpoint/2010/main" val="255644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15" grpId="0" animBg="1"/>
      <p:bldP spid="16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37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Lorem </a:t>
            </a:r>
            <a:r>
              <a:rPr lang="en-US" dirty="0" err="1"/>
              <a:t>ipsumdol</a:t>
            </a:r>
            <a:r>
              <a:rPr lang="en-US" dirty="0"/>
              <a:t> </a:t>
            </a:r>
            <a:r>
              <a:rPr lang="en-US" dirty="0" err="1"/>
              <a:t>orsitew</a:t>
            </a:r>
            <a:r>
              <a:rPr lang="en-US" dirty="0"/>
              <a:t> </a:t>
            </a:r>
            <a:r>
              <a:rPr lang="en-US" dirty="0" err="1"/>
              <a:t>eria</a:t>
            </a:r>
            <a:r>
              <a:rPr lang="en-US" dirty="0"/>
              <a:t> met, </a:t>
            </a:r>
            <a:r>
              <a:rPr lang="en-US" dirty="0" err="1"/>
              <a:t>conse</a:t>
            </a:r>
            <a:r>
              <a:rPr lang="en-US" dirty="0"/>
              <a:t> </a:t>
            </a:r>
            <a:r>
              <a:rPr lang="en-US" dirty="0" err="1"/>
              <a:t>cteturpot</a:t>
            </a:r>
            <a:r>
              <a:rPr lang="en-US" dirty="0"/>
              <a:t> </a:t>
            </a:r>
            <a:r>
              <a:rPr lang="en-US" dirty="0" err="1"/>
              <a:t>impero</a:t>
            </a:r>
            <a:r>
              <a:rPr lang="en-US" dirty="0"/>
              <a:t>.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 err="1"/>
              <a:t>Etialacinia</a:t>
            </a:r>
            <a:r>
              <a:rPr lang="en-US" dirty="0"/>
              <a:t> </a:t>
            </a:r>
            <a:r>
              <a:rPr lang="en-US" dirty="0" err="1"/>
              <a:t>fermen</a:t>
            </a:r>
            <a:r>
              <a:rPr lang="en-US" dirty="0"/>
              <a:t> </a:t>
            </a:r>
            <a:r>
              <a:rPr lang="en-US" dirty="0" err="1"/>
              <a:t>pitumerop</a:t>
            </a:r>
            <a:r>
              <a:rPr lang="en-US" dirty="0"/>
              <a:t> </a:t>
            </a:r>
            <a:r>
              <a:rPr lang="en-US" dirty="0" err="1"/>
              <a:t>estnon</a:t>
            </a:r>
            <a:r>
              <a:rPr lang="en-US" dirty="0"/>
              <a:t> </a:t>
            </a:r>
            <a:r>
              <a:rPr lang="en-US" dirty="0" err="1"/>
              <a:t>lobaecnas</a:t>
            </a:r>
            <a:r>
              <a:rPr lang="en-US" dirty="0"/>
              <a:t> </a:t>
            </a:r>
            <a:r>
              <a:rPr lang="en-US" dirty="0" err="1"/>
              <a:t>renerowe</a:t>
            </a:r>
            <a:r>
              <a:rPr lang="en-US" dirty="0"/>
              <a:t>.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 err="1"/>
              <a:t>Etialacinia</a:t>
            </a:r>
            <a:r>
              <a:rPr lang="en-US" dirty="0"/>
              <a:t> </a:t>
            </a:r>
            <a:r>
              <a:rPr lang="en-US" dirty="0" err="1"/>
              <a:t>fermen</a:t>
            </a:r>
            <a:r>
              <a:rPr lang="en-US" dirty="0"/>
              <a:t> </a:t>
            </a:r>
            <a:r>
              <a:rPr lang="en-US" dirty="0" err="1"/>
              <a:t>pitumerop</a:t>
            </a:r>
            <a:r>
              <a:rPr lang="en-US" dirty="0"/>
              <a:t> </a:t>
            </a:r>
            <a:r>
              <a:rPr lang="en-US" dirty="0" err="1"/>
              <a:t>estnon</a:t>
            </a:r>
            <a:r>
              <a:rPr lang="en-US" dirty="0"/>
              <a:t> </a:t>
            </a:r>
            <a:r>
              <a:rPr lang="en-US" dirty="0" err="1"/>
              <a:t>lobaecnas</a:t>
            </a:r>
            <a:r>
              <a:rPr lang="en-US" dirty="0"/>
              <a:t> </a:t>
            </a:r>
            <a:r>
              <a:rPr lang="en-US" dirty="0" err="1"/>
              <a:t>renerowe</a:t>
            </a:r>
            <a:r>
              <a:rPr lang="en-US" dirty="0"/>
              <a:t>. </a:t>
            </a:r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31"/>
          </p:nvPr>
        </p:nvSpPr>
        <p:spPr/>
      </p:sp>
      <p:sp>
        <p:nvSpPr>
          <p:cNvPr id="5" name="Picture Placeholder 4"/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6" name="Picture Placeholder 5"/>
          <p:cNvSpPr>
            <a:spLocks noGrp="1"/>
          </p:cNvSpPr>
          <p:nvPr>
            <p:ph type="pic" sz="quarter" idx="32"/>
          </p:nvPr>
        </p:nvSpPr>
        <p:spPr/>
      </p:sp>
    </p:spTree>
    <p:extLst>
      <p:ext uri="{BB962C8B-B14F-4D97-AF65-F5344CB8AC3E}">
        <p14:creationId xmlns:p14="http://schemas.microsoft.com/office/powerpoint/2010/main" val="2573275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8" grpId="0" build="p"/>
      <p:bldP spid="9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38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Places Optimization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Our services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Innovation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Web Design</a:t>
            </a:r>
          </a:p>
        </p:txBody>
      </p:sp>
      <p:sp>
        <p:nvSpPr>
          <p:cNvPr id="8" name="Freeform 5"/>
          <p:cNvSpPr>
            <a:spLocks noEditPoints="1"/>
          </p:cNvSpPr>
          <p:nvPr/>
        </p:nvSpPr>
        <p:spPr bwMode="auto">
          <a:xfrm>
            <a:off x="15792451" y="5237163"/>
            <a:ext cx="4275138" cy="4283075"/>
          </a:xfrm>
          <a:custGeom>
            <a:avLst/>
            <a:gdLst>
              <a:gd name="T0" fmla="*/ 366 w 1347"/>
              <a:gd name="T1" fmla="*/ 897 h 1347"/>
              <a:gd name="T2" fmla="*/ 319 w 1347"/>
              <a:gd name="T3" fmla="*/ 448 h 1347"/>
              <a:gd name="T4" fmla="*/ 976 w 1347"/>
              <a:gd name="T5" fmla="*/ 401 h 1347"/>
              <a:gd name="T6" fmla="*/ 1023 w 1347"/>
              <a:gd name="T7" fmla="*/ 850 h 1347"/>
              <a:gd name="T8" fmla="*/ 366 w 1347"/>
              <a:gd name="T9" fmla="*/ 429 h 1347"/>
              <a:gd name="T10" fmla="*/ 347 w 1347"/>
              <a:gd name="T11" fmla="*/ 850 h 1347"/>
              <a:gd name="T12" fmla="*/ 976 w 1347"/>
              <a:gd name="T13" fmla="*/ 869 h 1347"/>
              <a:gd name="T14" fmla="*/ 995 w 1347"/>
              <a:gd name="T15" fmla="*/ 448 h 1347"/>
              <a:gd name="T16" fmla="*/ 366 w 1347"/>
              <a:gd name="T17" fmla="*/ 429 h 1347"/>
              <a:gd name="T18" fmla="*/ 761 w 1347"/>
              <a:gd name="T19" fmla="*/ 940 h 1347"/>
              <a:gd name="T20" fmla="*/ 563 w 1347"/>
              <a:gd name="T21" fmla="*/ 954 h 1347"/>
              <a:gd name="T22" fmla="*/ 761 w 1347"/>
              <a:gd name="T23" fmla="*/ 968 h 1347"/>
              <a:gd name="T24" fmla="*/ 894 w 1347"/>
              <a:gd name="T25" fmla="*/ 455 h 1347"/>
              <a:gd name="T26" fmla="*/ 622 w 1347"/>
              <a:gd name="T27" fmla="*/ 675 h 1347"/>
              <a:gd name="T28" fmla="*/ 680 w 1347"/>
              <a:gd name="T29" fmla="*/ 719 h 1347"/>
              <a:gd name="T30" fmla="*/ 894 w 1347"/>
              <a:gd name="T31" fmla="*/ 455 h 1347"/>
              <a:gd name="T32" fmla="*/ 649 w 1347"/>
              <a:gd name="T33" fmla="*/ 732 h 1347"/>
              <a:gd name="T34" fmla="*/ 589 w 1347"/>
              <a:gd name="T35" fmla="*/ 684 h 1347"/>
              <a:gd name="T36" fmla="*/ 632 w 1347"/>
              <a:gd name="T37" fmla="*/ 748 h 1347"/>
              <a:gd name="T38" fmla="*/ 648 w 1347"/>
              <a:gd name="T39" fmla="*/ 748 h 1347"/>
              <a:gd name="T40" fmla="*/ 510 w 1347"/>
              <a:gd name="T41" fmla="*/ 825 h 1347"/>
              <a:gd name="T42" fmla="*/ 442 w 1347"/>
              <a:gd name="T43" fmla="*/ 811 h 1347"/>
              <a:gd name="T44" fmla="*/ 518 w 1347"/>
              <a:gd name="T45" fmla="*/ 751 h 1347"/>
              <a:gd name="T46" fmla="*/ 535 w 1347"/>
              <a:gd name="T47" fmla="*/ 720 h 1347"/>
              <a:gd name="T48" fmla="*/ 559 w 1347"/>
              <a:gd name="T49" fmla="*/ 709 h 1347"/>
              <a:gd name="T50" fmla="*/ 584 w 1347"/>
              <a:gd name="T51" fmla="*/ 720 h 1347"/>
              <a:gd name="T52" fmla="*/ 613 w 1347"/>
              <a:gd name="T53" fmla="*/ 800 h 1347"/>
              <a:gd name="T54" fmla="*/ 493 w 1347"/>
              <a:gd name="T55" fmla="*/ 840 h 1347"/>
              <a:gd name="T56" fmla="*/ 555 w 1347"/>
              <a:gd name="T57" fmla="*/ 788 h 1347"/>
              <a:gd name="T58" fmla="*/ 594 w 1347"/>
              <a:gd name="T59" fmla="*/ 787 h 1347"/>
              <a:gd name="T60" fmla="*/ 567 w 1347"/>
              <a:gd name="T61" fmla="*/ 735 h 1347"/>
              <a:gd name="T62" fmla="*/ 559 w 1347"/>
              <a:gd name="T63" fmla="*/ 732 h 1347"/>
              <a:gd name="T64" fmla="*/ 543 w 1347"/>
              <a:gd name="T65" fmla="*/ 728 h 1347"/>
              <a:gd name="T66" fmla="*/ 539 w 1347"/>
              <a:gd name="T67" fmla="*/ 759 h 1347"/>
              <a:gd name="T68" fmla="*/ 536 w 1347"/>
              <a:gd name="T69" fmla="*/ 782 h 1347"/>
              <a:gd name="T70" fmla="*/ 673 w 1347"/>
              <a:gd name="T71" fmla="*/ 1347 h 1347"/>
              <a:gd name="T72" fmla="*/ 673 w 1347"/>
              <a:gd name="T73" fmla="*/ 0 h 1347"/>
              <a:gd name="T74" fmla="*/ 673 w 1347"/>
              <a:gd name="T75" fmla="*/ 1347 h 1347"/>
              <a:gd name="T76" fmla="*/ 28 w 1347"/>
              <a:gd name="T77" fmla="*/ 674 h 1347"/>
              <a:gd name="T78" fmla="*/ 1319 w 1347"/>
              <a:gd name="T79" fmla="*/ 674 h 1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347" h="1347">
                <a:moveTo>
                  <a:pt x="976" y="897"/>
                </a:moveTo>
                <a:cubicBezTo>
                  <a:pt x="366" y="897"/>
                  <a:pt x="366" y="897"/>
                  <a:pt x="366" y="897"/>
                </a:cubicBezTo>
                <a:cubicBezTo>
                  <a:pt x="340" y="897"/>
                  <a:pt x="319" y="876"/>
                  <a:pt x="319" y="850"/>
                </a:cubicBezTo>
                <a:cubicBezTo>
                  <a:pt x="319" y="448"/>
                  <a:pt x="319" y="448"/>
                  <a:pt x="319" y="448"/>
                </a:cubicBezTo>
                <a:cubicBezTo>
                  <a:pt x="319" y="422"/>
                  <a:pt x="340" y="401"/>
                  <a:pt x="366" y="401"/>
                </a:cubicBezTo>
                <a:cubicBezTo>
                  <a:pt x="976" y="401"/>
                  <a:pt x="976" y="401"/>
                  <a:pt x="976" y="401"/>
                </a:cubicBezTo>
                <a:cubicBezTo>
                  <a:pt x="1002" y="401"/>
                  <a:pt x="1023" y="422"/>
                  <a:pt x="1023" y="448"/>
                </a:cubicBezTo>
                <a:cubicBezTo>
                  <a:pt x="1023" y="850"/>
                  <a:pt x="1023" y="850"/>
                  <a:pt x="1023" y="850"/>
                </a:cubicBezTo>
                <a:cubicBezTo>
                  <a:pt x="1023" y="876"/>
                  <a:pt x="1002" y="897"/>
                  <a:pt x="976" y="897"/>
                </a:cubicBezTo>
                <a:close/>
                <a:moveTo>
                  <a:pt x="366" y="429"/>
                </a:moveTo>
                <a:cubicBezTo>
                  <a:pt x="356" y="429"/>
                  <a:pt x="347" y="437"/>
                  <a:pt x="347" y="448"/>
                </a:cubicBezTo>
                <a:cubicBezTo>
                  <a:pt x="347" y="850"/>
                  <a:pt x="347" y="850"/>
                  <a:pt x="347" y="850"/>
                </a:cubicBezTo>
                <a:cubicBezTo>
                  <a:pt x="347" y="860"/>
                  <a:pt x="356" y="869"/>
                  <a:pt x="366" y="869"/>
                </a:cubicBezTo>
                <a:cubicBezTo>
                  <a:pt x="976" y="869"/>
                  <a:pt x="976" y="869"/>
                  <a:pt x="976" y="869"/>
                </a:cubicBezTo>
                <a:cubicBezTo>
                  <a:pt x="986" y="869"/>
                  <a:pt x="995" y="860"/>
                  <a:pt x="995" y="850"/>
                </a:cubicBezTo>
                <a:cubicBezTo>
                  <a:pt x="995" y="448"/>
                  <a:pt x="995" y="448"/>
                  <a:pt x="995" y="448"/>
                </a:cubicBezTo>
                <a:cubicBezTo>
                  <a:pt x="995" y="437"/>
                  <a:pt x="986" y="429"/>
                  <a:pt x="976" y="429"/>
                </a:cubicBezTo>
                <a:lnTo>
                  <a:pt x="366" y="429"/>
                </a:lnTo>
                <a:close/>
                <a:moveTo>
                  <a:pt x="775" y="954"/>
                </a:moveTo>
                <a:cubicBezTo>
                  <a:pt x="775" y="946"/>
                  <a:pt x="769" y="940"/>
                  <a:pt x="761" y="940"/>
                </a:cubicBezTo>
                <a:cubicBezTo>
                  <a:pt x="577" y="940"/>
                  <a:pt x="577" y="940"/>
                  <a:pt x="577" y="940"/>
                </a:cubicBezTo>
                <a:cubicBezTo>
                  <a:pt x="569" y="940"/>
                  <a:pt x="563" y="946"/>
                  <a:pt x="563" y="954"/>
                </a:cubicBezTo>
                <a:cubicBezTo>
                  <a:pt x="563" y="962"/>
                  <a:pt x="569" y="968"/>
                  <a:pt x="577" y="968"/>
                </a:cubicBezTo>
                <a:cubicBezTo>
                  <a:pt x="761" y="968"/>
                  <a:pt x="761" y="968"/>
                  <a:pt x="761" y="968"/>
                </a:cubicBezTo>
                <a:cubicBezTo>
                  <a:pt x="769" y="968"/>
                  <a:pt x="775" y="962"/>
                  <a:pt x="775" y="954"/>
                </a:cubicBezTo>
                <a:close/>
                <a:moveTo>
                  <a:pt x="894" y="455"/>
                </a:moveTo>
                <a:cubicBezTo>
                  <a:pt x="624" y="655"/>
                  <a:pt x="624" y="655"/>
                  <a:pt x="624" y="655"/>
                </a:cubicBezTo>
                <a:cubicBezTo>
                  <a:pt x="617" y="660"/>
                  <a:pt x="616" y="669"/>
                  <a:pt x="622" y="675"/>
                </a:cubicBezTo>
                <a:cubicBezTo>
                  <a:pt x="660" y="719"/>
                  <a:pt x="660" y="719"/>
                  <a:pt x="660" y="719"/>
                </a:cubicBezTo>
                <a:cubicBezTo>
                  <a:pt x="665" y="725"/>
                  <a:pt x="675" y="725"/>
                  <a:pt x="680" y="719"/>
                </a:cubicBezTo>
                <a:cubicBezTo>
                  <a:pt x="909" y="471"/>
                  <a:pt x="909" y="471"/>
                  <a:pt x="909" y="471"/>
                </a:cubicBezTo>
                <a:cubicBezTo>
                  <a:pt x="918" y="461"/>
                  <a:pt x="905" y="447"/>
                  <a:pt x="894" y="455"/>
                </a:cubicBezTo>
                <a:close/>
                <a:moveTo>
                  <a:pt x="648" y="748"/>
                </a:moveTo>
                <a:cubicBezTo>
                  <a:pt x="653" y="744"/>
                  <a:pt x="653" y="737"/>
                  <a:pt x="649" y="732"/>
                </a:cubicBezTo>
                <a:cubicBezTo>
                  <a:pt x="605" y="685"/>
                  <a:pt x="605" y="685"/>
                  <a:pt x="605" y="685"/>
                </a:cubicBezTo>
                <a:cubicBezTo>
                  <a:pt x="601" y="680"/>
                  <a:pt x="594" y="680"/>
                  <a:pt x="589" y="684"/>
                </a:cubicBezTo>
                <a:cubicBezTo>
                  <a:pt x="584" y="688"/>
                  <a:pt x="584" y="695"/>
                  <a:pt x="588" y="700"/>
                </a:cubicBezTo>
                <a:cubicBezTo>
                  <a:pt x="632" y="748"/>
                  <a:pt x="632" y="748"/>
                  <a:pt x="632" y="748"/>
                </a:cubicBezTo>
                <a:cubicBezTo>
                  <a:pt x="634" y="750"/>
                  <a:pt x="637" y="751"/>
                  <a:pt x="640" y="751"/>
                </a:cubicBezTo>
                <a:cubicBezTo>
                  <a:pt x="643" y="751"/>
                  <a:pt x="646" y="750"/>
                  <a:pt x="648" y="748"/>
                </a:cubicBezTo>
                <a:close/>
                <a:moveTo>
                  <a:pt x="493" y="840"/>
                </a:moveTo>
                <a:cubicBezTo>
                  <a:pt x="510" y="825"/>
                  <a:pt x="510" y="825"/>
                  <a:pt x="510" y="825"/>
                </a:cubicBezTo>
                <a:cubicBezTo>
                  <a:pt x="495" y="831"/>
                  <a:pt x="479" y="833"/>
                  <a:pt x="465" y="824"/>
                </a:cubicBezTo>
                <a:cubicBezTo>
                  <a:pt x="442" y="811"/>
                  <a:pt x="442" y="811"/>
                  <a:pt x="442" y="811"/>
                </a:cubicBezTo>
                <a:cubicBezTo>
                  <a:pt x="468" y="804"/>
                  <a:pt x="468" y="804"/>
                  <a:pt x="468" y="804"/>
                </a:cubicBezTo>
                <a:cubicBezTo>
                  <a:pt x="469" y="803"/>
                  <a:pt x="502" y="793"/>
                  <a:pt x="518" y="751"/>
                </a:cubicBezTo>
                <a:cubicBezTo>
                  <a:pt x="522" y="739"/>
                  <a:pt x="527" y="729"/>
                  <a:pt x="534" y="721"/>
                </a:cubicBezTo>
                <a:cubicBezTo>
                  <a:pt x="535" y="720"/>
                  <a:pt x="535" y="720"/>
                  <a:pt x="535" y="720"/>
                </a:cubicBezTo>
                <a:cubicBezTo>
                  <a:pt x="541" y="713"/>
                  <a:pt x="550" y="709"/>
                  <a:pt x="559" y="709"/>
                </a:cubicBezTo>
                <a:cubicBezTo>
                  <a:pt x="559" y="709"/>
                  <a:pt x="559" y="709"/>
                  <a:pt x="559" y="709"/>
                </a:cubicBezTo>
                <a:cubicBezTo>
                  <a:pt x="569" y="709"/>
                  <a:pt x="578" y="713"/>
                  <a:pt x="584" y="720"/>
                </a:cubicBezTo>
                <a:cubicBezTo>
                  <a:pt x="584" y="720"/>
                  <a:pt x="584" y="720"/>
                  <a:pt x="584" y="720"/>
                </a:cubicBezTo>
                <a:cubicBezTo>
                  <a:pt x="611" y="752"/>
                  <a:pt x="611" y="752"/>
                  <a:pt x="611" y="752"/>
                </a:cubicBezTo>
                <a:cubicBezTo>
                  <a:pt x="622" y="766"/>
                  <a:pt x="623" y="786"/>
                  <a:pt x="613" y="800"/>
                </a:cubicBezTo>
                <a:cubicBezTo>
                  <a:pt x="602" y="815"/>
                  <a:pt x="578" y="834"/>
                  <a:pt x="527" y="838"/>
                </a:cubicBezTo>
                <a:lnTo>
                  <a:pt x="493" y="840"/>
                </a:lnTo>
                <a:close/>
                <a:moveTo>
                  <a:pt x="551" y="768"/>
                </a:moveTo>
                <a:cubicBezTo>
                  <a:pt x="555" y="788"/>
                  <a:pt x="555" y="788"/>
                  <a:pt x="555" y="788"/>
                </a:cubicBezTo>
                <a:cubicBezTo>
                  <a:pt x="557" y="796"/>
                  <a:pt x="555" y="804"/>
                  <a:pt x="552" y="811"/>
                </a:cubicBezTo>
                <a:cubicBezTo>
                  <a:pt x="577" y="805"/>
                  <a:pt x="589" y="794"/>
                  <a:pt x="594" y="787"/>
                </a:cubicBezTo>
                <a:cubicBezTo>
                  <a:pt x="598" y="781"/>
                  <a:pt x="598" y="773"/>
                  <a:pt x="593" y="767"/>
                </a:cubicBezTo>
                <a:cubicBezTo>
                  <a:pt x="567" y="735"/>
                  <a:pt x="567" y="735"/>
                  <a:pt x="567" y="735"/>
                </a:cubicBezTo>
                <a:cubicBezTo>
                  <a:pt x="565" y="733"/>
                  <a:pt x="562" y="732"/>
                  <a:pt x="559" y="732"/>
                </a:cubicBezTo>
                <a:cubicBezTo>
                  <a:pt x="559" y="732"/>
                  <a:pt x="559" y="732"/>
                  <a:pt x="559" y="732"/>
                </a:cubicBezTo>
                <a:cubicBezTo>
                  <a:pt x="558" y="732"/>
                  <a:pt x="555" y="732"/>
                  <a:pt x="552" y="735"/>
                </a:cubicBezTo>
                <a:cubicBezTo>
                  <a:pt x="543" y="728"/>
                  <a:pt x="543" y="728"/>
                  <a:pt x="543" y="728"/>
                </a:cubicBezTo>
                <a:cubicBezTo>
                  <a:pt x="552" y="735"/>
                  <a:pt x="552" y="735"/>
                  <a:pt x="552" y="735"/>
                </a:cubicBezTo>
                <a:cubicBezTo>
                  <a:pt x="547" y="742"/>
                  <a:pt x="542" y="750"/>
                  <a:pt x="539" y="759"/>
                </a:cubicBezTo>
                <a:cubicBezTo>
                  <a:pt x="534" y="774"/>
                  <a:pt x="526" y="786"/>
                  <a:pt x="518" y="795"/>
                </a:cubicBezTo>
                <a:cubicBezTo>
                  <a:pt x="525" y="790"/>
                  <a:pt x="532" y="786"/>
                  <a:pt x="536" y="782"/>
                </a:cubicBezTo>
                <a:lnTo>
                  <a:pt x="551" y="768"/>
                </a:lnTo>
                <a:close/>
                <a:moveTo>
                  <a:pt x="673" y="1347"/>
                </a:moveTo>
                <a:cubicBezTo>
                  <a:pt x="302" y="1347"/>
                  <a:pt x="0" y="1045"/>
                  <a:pt x="0" y="674"/>
                </a:cubicBezTo>
                <a:cubicBezTo>
                  <a:pt x="0" y="302"/>
                  <a:pt x="302" y="0"/>
                  <a:pt x="673" y="0"/>
                </a:cubicBezTo>
                <a:cubicBezTo>
                  <a:pt x="1045" y="0"/>
                  <a:pt x="1347" y="302"/>
                  <a:pt x="1347" y="674"/>
                </a:cubicBezTo>
                <a:cubicBezTo>
                  <a:pt x="1347" y="1045"/>
                  <a:pt x="1045" y="1347"/>
                  <a:pt x="673" y="1347"/>
                </a:cubicBezTo>
                <a:close/>
                <a:moveTo>
                  <a:pt x="673" y="28"/>
                </a:moveTo>
                <a:cubicBezTo>
                  <a:pt x="317" y="28"/>
                  <a:pt x="28" y="318"/>
                  <a:pt x="28" y="674"/>
                </a:cubicBezTo>
                <a:cubicBezTo>
                  <a:pt x="28" y="1029"/>
                  <a:pt x="317" y="1319"/>
                  <a:pt x="673" y="1319"/>
                </a:cubicBezTo>
                <a:cubicBezTo>
                  <a:pt x="1029" y="1319"/>
                  <a:pt x="1319" y="1029"/>
                  <a:pt x="1319" y="674"/>
                </a:cubicBezTo>
                <a:cubicBezTo>
                  <a:pt x="1319" y="318"/>
                  <a:pt x="1029" y="28"/>
                  <a:pt x="673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6"/>
          <p:cNvSpPr>
            <a:spLocks noEditPoints="1"/>
          </p:cNvSpPr>
          <p:nvPr/>
        </p:nvSpPr>
        <p:spPr bwMode="auto">
          <a:xfrm>
            <a:off x="10099676" y="5259388"/>
            <a:ext cx="4276725" cy="4283075"/>
          </a:xfrm>
          <a:custGeom>
            <a:avLst/>
            <a:gdLst>
              <a:gd name="T0" fmla="*/ 674 w 1347"/>
              <a:gd name="T1" fmla="*/ 1347 h 1347"/>
              <a:gd name="T2" fmla="*/ 0 w 1347"/>
              <a:gd name="T3" fmla="*/ 673 h 1347"/>
              <a:gd name="T4" fmla="*/ 674 w 1347"/>
              <a:gd name="T5" fmla="*/ 0 h 1347"/>
              <a:gd name="T6" fmla="*/ 1347 w 1347"/>
              <a:gd name="T7" fmla="*/ 673 h 1347"/>
              <a:gd name="T8" fmla="*/ 674 w 1347"/>
              <a:gd name="T9" fmla="*/ 1347 h 1347"/>
              <a:gd name="T10" fmla="*/ 674 w 1347"/>
              <a:gd name="T11" fmla="*/ 28 h 1347"/>
              <a:gd name="T12" fmla="*/ 28 w 1347"/>
              <a:gd name="T13" fmla="*/ 673 h 1347"/>
              <a:gd name="T14" fmla="*/ 674 w 1347"/>
              <a:gd name="T15" fmla="*/ 1319 h 1347"/>
              <a:gd name="T16" fmla="*/ 1319 w 1347"/>
              <a:gd name="T17" fmla="*/ 673 h 1347"/>
              <a:gd name="T18" fmla="*/ 674 w 1347"/>
              <a:gd name="T19" fmla="*/ 28 h 1347"/>
              <a:gd name="T20" fmla="*/ 756 w 1347"/>
              <a:gd name="T21" fmla="*/ 897 h 1347"/>
              <a:gd name="T22" fmla="*/ 553 w 1347"/>
              <a:gd name="T23" fmla="*/ 897 h 1347"/>
              <a:gd name="T24" fmla="*/ 553 w 1347"/>
              <a:gd name="T25" fmla="*/ 805 h 1347"/>
              <a:gd name="T26" fmla="*/ 459 w 1347"/>
              <a:gd name="T27" fmla="*/ 467 h 1347"/>
              <a:gd name="T28" fmla="*/ 654 w 1347"/>
              <a:gd name="T29" fmla="*/ 339 h 1347"/>
              <a:gd name="T30" fmla="*/ 849 w 1347"/>
              <a:gd name="T31" fmla="*/ 466 h 1347"/>
              <a:gd name="T32" fmla="*/ 756 w 1347"/>
              <a:gd name="T33" fmla="*/ 807 h 1347"/>
              <a:gd name="T34" fmla="*/ 756 w 1347"/>
              <a:gd name="T35" fmla="*/ 897 h 1347"/>
              <a:gd name="T36" fmla="*/ 581 w 1347"/>
              <a:gd name="T37" fmla="*/ 869 h 1347"/>
              <a:gd name="T38" fmla="*/ 728 w 1347"/>
              <a:gd name="T39" fmla="*/ 869 h 1347"/>
              <a:gd name="T40" fmla="*/ 728 w 1347"/>
              <a:gd name="T41" fmla="*/ 798 h 1347"/>
              <a:gd name="T42" fmla="*/ 730 w 1347"/>
              <a:gd name="T43" fmla="*/ 795 h 1347"/>
              <a:gd name="T44" fmla="*/ 823 w 1347"/>
              <a:gd name="T45" fmla="*/ 477 h 1347"/>
              <a:gd name="T46" fmla="*/ 654 w 1347"/>
              <a:gd name="T47" fmla="*/ 367 h 1347"/>
              <a:gd name="T48" fmla="*/ 485 w 1347"/>
              <a:gd name="T49" fmla="*/ 477 h 1347"/>
              <a:gd name="T50" fmla="*/ 579 w 1347"/>
              <a:gd name="T51" fmla="*/ 794 h 1347"/>
              <a:gd name="T52" fmla="*/ 581 w 1347"/>
              <a:gd name="T53" fmla="*/ 797 h 1347"/>
              <a:gd name="T54" fmla="*/ 581 w 1347"/>
              <a:gd name="T55" fmla="*/ 869 h 1347"/>
              <a:gd name="T56" fmla="*/ 701 w 1347"/>
              <a:gd name="T57" fmla="*/ 1011 h 1347"/>
              <a:gd name="T58" fmla="*/ 606 w 1347"/>
              <a:gd name="T59" fmla="*/ 1011 h 1347"/>
              <a:gd name="T60" fmla="*/ 551 w 1347"/>
              <a:gd name="T61" fmla="*/ 956 h 1347"/>
              <a:gd name="T62" fmla="*/ 551 w 1347"/>
              <a:gd name="T63" fmla="*/ 915 h 1347"/>
              <a:gd name="T64" fmla="*/ 756 w 1347"/>
              <a:gd name="T65" fmla="*/ 915 h 1347"/>
              <a:gd name="T66" fmla="*/ 756 w 1347"/>
              <a:gd name="T67" fmla="*/ 956 h 1347"/>
              <a:gd name="T68" fmla="*/ 701 w 1347"/>
              <a:gd name="T69" fmla="*/ 1011 h 1347"/>
              <a:gd name="T70" fmla="*/ 579 w 1347"/>
              <a:gd name="T71" fmla="*/ 943 h 1347"/>
              <a:gd name="T72" fmla="*/ 579 w 1347"/>
              <a:gd name="T73" fmla="*/ 956 h 1347"/>
              <a:gd name="T74" fmla="*/ 606 w 1347"/>
              <a:gd name="T75" fmla="*/ 983 h 1347"/>
              <a:gd name="T76" fmla="*/ 701 w 1347"/>
              <a:gd name="T77" fmla="*/ 983 h 1347"/>
              <a:gd name="T78" fmla="*/ 728 w 1347"/>
              <a:gd name="T79" fmla="*/ 956 h 1347"/>
              <a:gd name="T80" fmla="*/ 728 w 1347"/>
              <a:gd name="T81" fmla="*/ 943 h 1347"/>
              <a:gd name="T82" fmla="*/ 579 w 1347"/>
              <a:gd name="T83" fmla="*/ 943 h 1347"/>
              <a:gd name="T84" fmla="*/ 623 w 1347"/>
              <a:gd name="T85" fmla="*/ 639 h 1347"/>
              <a:gd name="T86" fmla="*/ 658 w 1347"/>
              <a:gd name="T87" fmla="*/ 679 h 1347"/>
              <a:gd name="T88" fmla="*/ 692 w 1347"/>
              <a:gd name="T89" fmla="*/ 639 h 1347"/>
              <a:gd name="T90" fmla="*/ 727 w 1347"/>
              <a:gd name="T91" fmla="*/ 679 h 1347"/>
              <a:gd name="T92" fmla="*/ 772 w 1347"/>
              <a:gd name="T93" fmla="*/ 627 h 1347"/>
              <a:gd name="T94" fmla="*/ 771 w 1347"/>
              <a:gd name="T95" fmla="*/ 607 h 1347"/>
              <a:gd name="T96" fmla="*/ 751 w 1347"/>
              <a:gd name="T97" fmla="*/ 609 h 1347"/>
              <a:gd name="T98" fmla="*/ 727 w 1347"/>
              <a:gd name="T99" fmla="*/ 637 h 1347"/>
              <a:gd name="T100" fmla="*/ 692 w 1347"/>
              <a:gd name="T101" fmla="*/ 597 h 1347"/>
              <a:gd name="T102" fmla="*/ 658 w 1347"/>
              <a:gd name="T103" fmla="*/ 637 h 1347"/>
              <a:gd name="T104" fmla="*/ 623 w 1347"/>
              <a:gd name="T105" fmla="*/ 597 h 1347"/>
              <a:gd name="T106" fmla="*/ 588 w 1347"/>
              <a:gd name="T107" fmla="*/ 637 h 1347"/>
              <a:gd name="T108" fmla="*/ 564 w 1347"/>
              <a:gd name="T109" fmla="*/ 609 h 1347"/>
              <a:gd name="T110" fmla="*/ 545 w 1347"/>
              <a:gd name="T111" fmla="*/ 607 h 1347"/>
              <a:gd name="T112" fmla="*/ 543 w 1347"/>
              <a:gd name="T113" fmla="*/ 627 h 1347"/>
              <a:gd name="T114" fmla="*/ 588 w 1347"/>
              <a:gd name="T115" fmla="*/ 679 h 1347"/>
              <a:gd name="T116" fmla="*/ 623 w 1347"/>
              <a:gd name="T117" fmla="*/ 639 h 1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347" h="1347">
                <a:moveTo>
                  <a:pt x="674" y="1347"/>
                </a:moveTo>
                <a:cubicBezTo>
                  <a:pt x="302" y="1347"/>
                  <a:pt x="0" y="1045"/>
                  <a:pt x="0" y="673"/>
                </a:cubicBezTo>
                <a:cubicBezTo>
                  <a:pt x="0" y="302"/>
                  <a:pt x="302" y="0"/>
                  <a:pt x="674" y="0"/>
                </a:cubicBezTo>
                <a:cubicBezTo>
                  <a:pt x="1045" y="0"/>
                  <a:pt x="1347" y="302"/>
                  <a:pt x="1347" y="673"/>
                </a:cubicBezTo>
                <a:cubicBezTo>
                  <a:pt x="1347" y="1045"/>
                  <a:pt x="1045" y="1347"/>
                  <a:pt x="674" y="1347"/>
                </a:cubicBezTo>
                <a:close/>
                <a:moveTo>
                  <a:pt x="674" y="28"/>
                </a:moveTo>
                <a:cubicBezTo>
                  <a:pt x="318" y="28"/>
                  <a:pt x="28" y="318"/>
                  <a:pt x="28" y="673"/>
                </a:cubicBezTo>
                <a:cubicBezTo>
                  <a:pt x="28" y="1029"/>
                  <a:pt x="318" y="1319"/>
                  <a:pt x="674" y="1319"/>
                </a:cubicBezTo>
                <a:cubicBezTo>
                  <a:pt x="1030" y="1319"/>
                  <a:pt x="1319" y="1029"/>
                  <a:pt x="1319" y="673"/>
                </a:cubicBezTo>
                <a:cubicBezTo>
                  <a:pt x="1319" y="318"/>
                  <a:pt x="1030" y="28"/>
                  <a:pt x="674" y="28"/>
                </a:cubicBezTo>
                <a:close/>
                <a:moveTo>
                  <a:pt x="756" y="897"/>
                </a:moveTo>
                <a:cubicBezTo>
                  <a:pt x="553" y="897"/>
                  <a:pt x="553" y="897"/>
                  <a:pt x="553" y="897"/>
                </a:cubicBezTo>
                <a:cubicBezTo>
                  <a:pt x="553" y="805"/>
                  <a:pt x="553" y="805"/>
                  <a:pt x="553" y="805"/>
                </a:cubicBezTo>
                <a:cubicBezTo>
                  <a:pt x="535" y="776"/>
                  <a:pt x="417" y="579"/>
                  <a:pt x="459" y="467"/>
                </a:cubicBezTo>
                <a:cubicBezTo>
                  <a:pt x="503" y="352"/>
                  <a:pt x="610" y="339"/>
                  <a:pt x="654" y="339"/>
                </a:cubicBezTo>
                <a:cubicBezTo>
                  <a:pt x="771" y="339"/>
                  <a:pt x="825" y="408"/>
                  <a:pt x="849" y="466"/>
                </a:cubicBezTo>
                <a:cubicBezTo>
                  <a:pt x="898" y="582"/>
                  <a:pt x="775" y="777"/>
                  <a:pt x="756" y="807"/>
                </a:cubicBezTo>
                <a:lnTo>
                  <a:pt x="756" y="897"/>
                </a:lnTo>
                <a:close/>
                <a:moveTo>
                  <a:pt x="581" y="869"/>
                </a:moveTo>
                <a:cubicBezTo>
                  <a:pt x="728" y="869"/>
                  <a:pt x="728" y="869"/>
                  <a:pt x="728" y="869"/>
                </a:cubicBezTo>
                <a:cubicBezTo>
                  <a:pt x="728" y="798"/>
                  <a:pt x="728" y="798"/>
                  <a:pt x="728" y="798"/>
                </a:cubicBezTo>
                <a:cubicBezTo>
                  <a:pt x="730" y="795"/>
                  <a:pt x="730" y="795"/>
                  <a:pt x="730" y="795"/>
                </a:cubicBezTo>
                <a:cubicBezTo>
                  <a:pt x="731" y="793"/>
                  <a:pt x="869" y="586"/>
                  <a:pt x="823" y="477"/>
                </a:cubicBezTo>
                <a:cubicBezTo>
                  <a:pt x="793" y="404"/>
                  <a:pt x="736" y="367"/>
                  <a:pt x="654" y="367"/>
                </a:cubicBezTo>
                <a:cubicBezTo>
                  <a:pt x="607" y="367"/>
                  <a:pt x="521" y="381"/>
                  <a:pt x="485" y="477"/>
                </a:cubicBezTo>
                <a:cubicBezTo>
                  <a:pt x="446" y="582"/>
                  <a:pt x="577" y="792"/>
                  <a:pt x="579" y="794"/>
                </a:cubicBezTo>
                <a:cubicBezTo>
                  <a:pt x="581" y="797"/>
                  <a:pt x="581" y="797"/>
                  <a:pt x="581" y="797"/>
                </a:cubicBezTo>
                <a:lnTo>
                  <a:pt x="581" y="869"/>
                </a:lnTo>
                <a:close/>
                <a:moveTo>
                  <a:pt x="701" y="1011"/>
                </a:moveTo>
                <a:cubicBezTo>
                  <a:pt x="606" y="1011"/>
                  <a:pt x="606" y="1011"/>
                  <a:pt x="606" y="1011"/>
                </a:cubicBezTo>
                <a:cubicBezTo>
                  <a:pt x="576" y="1011"/>
                  <a:pt x="551" y="986"/>
                  <a:pt x="551" y="956"/>
                </a:cubicBezTo>
                <a:cubicBezTo>
                  <a:pt x="551" y="915"/>
                  <a:pt x="551" y="915"/>
                  <a:pt x="551" y="915"/>
                </a:cubicBezTo>
                <a:cubicBezTo>
                  <a:pt x="756" y="915"/>
                  <a:pt x="756" y="915"/>
                  <a:pt x="756" y="915"/>
                </a:cubicBezTo>
                <a:cubicBezTo>
                  <a:pt x="756" y="956"/>
                  <a:pt x="756" y="956"/>
                  <a:pt x="756" y="956"/>
                </a:cubicBezTo>
                <a:cubicBezTo>
                  <a:pt x="756" y="986"/>
                  <a:pt x="731" y="1011"/>
                  <a:pt x="701" y="1011"/>
                </a:cubicBezTo>
                <a:close/>
                <a:moveTo>
                  <a:pt x="579" y="943"/>
                </a:moveTo>
                <a:cubicBezTo>
                  <a:pt x="579" y="956"/>
                  <a:pt x="579" y="956"/>
                  <a:pt x="579" y="956"/>
                </a:cubicBezTo>
                <a:cubicBezTo>
                  <a:pt x="579" y="971"/>
                  <a:pt x="591" y="983"/>
                  <a:pt x="606" y="983"/>
                </a:cubicBezTo>
                <a:cubicBezTo>
                  <a:pt x="701" y="983"/>
                  <a:pt x="701" y="983"/>
                  <a:pt x="701" y="983"/>
                </a:cubicBezTo>
                <a:cubicBezTo>
                  <a:pt x="716" y="983"/>
                  <a:pt x="728" y="971"/>
                  <a:pt x="728" y="956"/>
                </a:cubicBezTo>
                <a:cubicBezTo>
                  <a:pt x="728" y="943"/>
                  <a:pt x="728" y="943"/>
                  <a:pt x="728" y="943"/>
                </a:cubicBezTo>
                <a:lnTo>
                  <a:pt x="579" y="943"/>
                </a:lnTo>
                <a:close/>
                <a:moveTo>
                  <a:pt x="623" y="639"/>
                </a:moveTo>
                <a:cubicBezTo>
                  <a:pt x="658" y="679"/>
                  <a:pt x="658" y="679"/>
                  <a:pt x="658" y="679"/>
                </a:cubicBezTo>
                <a:cubicBezTo>
                  <a:pt x="692" y="639"/>
                  <a:pt x="692" y="639"/>
                  <a:pt x="692" y="639"/>
                </a:cubicBezTo>
                <a:cubicBezTo>
                  <a:pt x="727" y="679"/>
                  <a:pt x="727" y="679"/>
                  <a:pt x="727" y="679"/>
                </a:cubicBezTo>
                <a:cubicBezTo>
                  <a:pt x="772" y="627"/>
                  <a:pt x="772" y="627"/>
                  <a:pt x="772" y="627"/>
                </a:cubicBezTo>
                <a:cubicBezTo>
                  <a:pt x="777" y="621"/>
                  <a:pt x="777" y="613"/>
                  <a:pt x="771" y="607"/>
                </a:cubicBezTo>
                <a:cubicBezTo>
                  <a:pt x="765" y="602"/>
                  <a:pt x="756" y="603"/>
                  <a:pt x="751" y="609"/>
                </a:cubicBezTo>
                <a:cubicBezTo>
                  <a:pt x="727" y="637"/>
                  <a:pt x="727" y="637"/>
                  <a:pt x="727" y="637"/>
                </a:cubicBezTo>
                <a:cubicBezTo>
                  <a:pt x="692" y="597"/>
                  <a:pt x="692" y="597"/>
                  <a:pt x="692" y="597"/>
                </a:cubicBezTo>
                <a:cubicBezTo>
                  <a:pt x="658" y="637"/>
                  <a:pt x="658" y="637"/>
                  <a:pt x="658" y="637"/>
                </a:cubicBezTo>
                <a:cubicBezTo>
                  <a:pt x="623" y="597"/>
                  <a:pt x="623" y="597"/>
                  <a:pt x="623" y="597"/>
                </a:cubicBezTo>
                <a:cubicBezTo>
                  <a:pt x="588" y="637"/>
                  <a:pt x="588" y="637"/>
                  <a:pt x="588" y="637"/>
                </a:cubicBezTo>
                <a:cubicBezTo>
                  <a:pt x="564" y="609"/>
                  <a:pt x="564" y="609"/>
                  <a:pt x="564" y="609"/>
                </a:cubicBezTo>
                <a:cubicBezTo>
                  <a:pt x="559" y="603"/>
                  <a:pt x="550" y="602"/>
                  <a:pt x="545" y="607"/>
                </a:cubicBezTo>
                <a:cubicBezTo>
                  <a:pt x="539" y="613"/>
                  <a:pt x="538" y="621"/>
                  <a:pt x="543" y="627"/>
                </a:cubicBezTo>
                <a:cubicBezTo>
                  <a:pt x="588" y="679"/>
                  <a:pt x="588" y="679"/>
                  <a:pt x="588" y="679"/>
                </a:cubicBezTo>
                <a:lnTo>
                  <a:pt x="623" y="63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7"/>
          <p:cNvSpPr>
            <a:spLocks noEditPoints="1"/>
          </p:cNvSpPr>
          <p:nvPr/>
        </p:nvSpPr>
        <p:spPr bwMode="auto">
          <a:xfrm>
            <a:off x="4332288" y="5256213"/>
            <a:ext cx="4276725" cy="4279900"/>
          </a:xfrm>
          <a:custGeom>
            <a:avLst/>
            <a:gdLst>
              <a:gd name="T0" fmla="*/ 907 w 1347"/>
              <a:gd name="T1" fmla="*/ 604 h 1346"/>
              <a:gd name="T2" fmla="*/ 924 w 1347"/>
              <a:gd name="T3" fmla="*/ 569 h 1346"/>
              <a:gd name="T4" fmla="*/ 879 w 1347"/>
              <a:gd name="T5" fmla="*/ 568 h 1346"/>
              <a:gd name="T6" fmla="*/ 868 w 1347"/>
              <a:gd name="T7" fmla="*/ 526 h 1346"/>
              <a:gd name="T8" fmla="*/ 830 w 1347"/>
              <a:gd name="T9" fmla="*/ 560 h 1346"/>
              <a:gd name="T10" fmla="*/ 795 w 1347"/>
              <a:gd name="T11" fmla="*/ 543 h 1346"/>
              <a:gd name="T12" fmla="*/ 792 w 1347"/>
              <a:gd name="T13" fmla="*/ 589 h 1346"/>
              <a:gd name="T14" fmla="*/ 754 w 1347"/>
              <a:gd name="T15" fmla="*/ 601 h 1346"/>
              <a:gd name="T16" fmla="*/ 784 w 1347"/>
              <a:gd name="T17" fmla="*/ 635 h 1346"/>
              <a:gd name="T18" fmla="*/ 766 w 1347"/>
              <a:gd name="T19" fmla="*/ 670 h 1346"/>
              <a:gd name="T20" fmla="*/ 813 w 1347"/>
              <a:gd name="T21" fmla="*/ 676 h 1346"/>
              <a:gd name="T22" fmla="*/ 826 w 1347"/>
              <a:gd name="T23" fmla="*/ 709 h 1346"/>
              <a:gd name="T24" fmla="*/ 846 w 1347"/>
              <a:gd name="T25" fmla="*/ 685 h 1346"/>
              <a:gd name="T26" fmla="*/ 889 w 1347"/>
              <a:gd name="T27" fmla="*/ 705 h 1346"/>
              <a:gd name="T28" fmla="*/ 891 w 1347"/>
              <a:gd name="T29" fmla="*/ 666 h 1346"/>
              <a:gd name="T30" fmla="*/ 935 w 1347"/>
              <a:gd name="T31" fmla="*/ 652 h 1346"/>
              <a:gd name="T32" fmla="*/ 865 w 1347"/>
              <a:gd name="T33" fmla="*/ 656 h 1346"/>
              <a:gd name="T34" fmla="*/ 809 w 1347"/>
              <a:gd name="T35" fmla="*/ 611 h 1346"/>
              <a:gd name="T36" fmla="*/ 857 w 1347"/>
              <a:gd name="T37" fmla="*/ 585 h 1346"/>
              <a:gd name="T38" fmla="*/ 865 w 1347"/>
              <a:gd name="T39" fmla="*/ 656 h 1346"/>
              <a:gd name="T40" fmla="*/ 829 w 1347"/>
              <a:gd name="T41" fmla="*/ 617 h 1346"/>
              <a:gd name="T42" fmla="*/ 981 w 1347"/>
              <a:gd name="T43" fmla="*/ 444 h 1346"/>
              <a:gd name="T44" fmla="*/ 327 w 1347"/>
              <a:gd name="T45" fmla="*/ 890 h 1346"/>
              <a:gd name="T46" fmla="*/ 1028 w 1347"/>
              <a:gd name="T47" fmla="*/ 890 h 1346"/>
              <a:gd name="T48" fmla="*/ 628 w 1347"/>
              <a:gd name="T49" fmla="*/ 811 h 1346"/>
              <a:gd name="T50" fmla="*/ 667 w 1347"/>
              <a:gd name="T51" fmla="*/ 895 h 1346"/>
              <a:gd name="T52" fmla="*/ 589 w 1347"/>
              <a:gd name="T53" fmla="*/ 909 h 1346"/>
              <a:gd name="T54" fmla="*/ 1000 w 1347"/>
              <a:gd name="T55" fmla="*/ 890 h 1346"/>
              <a:gd name="T56" fmla="*/ 843 w 1347"/>
              <a:gd name="T57" fmla="*/ 902 h 1346"/>
              <a:gd name="T58" fmla="*/ 756 w 1347"/>
              <a:gd name="T59" fmla="*/ 855 h 1346"/>
              <a:gd name="T60" fmla="*/ 789 w 1347"/>
              <a:gd name="T61" fmla="*/ 745 h 1346"/>
              <a:gd name="T62" fmla="*/ 686 w 1347"/>
              <a:gd name="T63" fmla="*/ 783 h 1346"/>
              <a:gd name="T64" fmla="*/ 635 w 1347"/>
              <a:gd name="T65" fmla="*/ 667 h 1346"/>
              <a:gd name="T66" fmla="*/ 587 w 1347"/>
              <a:gd name="T67" fmla="*/ 776 h 1346"/>
              <a:gd name="T68" fmla="*/ 470 w 1347"/>
              <a:gd name="T69" fmla="*/ 737 h 1346"/>
              <a:gd name="T70" fmla="*/ 507 w 1347"/>
              <a:gd name="T71" fmla="*/ 840 h 1346"/>
              <a:gd name="T72" fmla="*/ 406 w 1347"/>
              <a:gd name="T73" fmla="*/ 888 h 1346"/>
              <a:gd name="T74" fmla="*/ 374 w 1347"/>
              <a:gd name="T75" fmla="*/ 909 h 1346"/>
              <a:gd name="T76" fmla="*/ 374 w 1347"/>
              <a:gd name="T77" fmla="*/ 472 h 1346"/>
              <a:gd name="T78" fmla="*/ 1000 w 1347"/>
              <a:gd name="T79" fmla="*/ 890 h 1346"/>
              <a:gd name="T80" fmla="*/ 571 w 1347"/>
              <a:gd name="T81" fmla="*/ 1006 h 1346"/>
              <a:gd name="T82" fmla="*/ 783 w 1347"/>
              <a:gd name="T83" fmla="*/ 1006 h 1346"/>
              <a:gd name="T84" fmla="*/ 0 w 1347"/>
              <a:gd name="T85" fmla="*/ 673 h 1346"/>
              <a:gd name="T86" fmla="*/ 673 w 1347"/>
              <a:gd name="T87" fmla="*/ 1346 h 1346"/>
              <a:gd name="T88" fmla="*/ 673 w 1347"/>
              <a:gd name="T89" fmla="*/ 1318 h 1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347" h="1346">
                <a:moveTo>
                  <a:pt x="929" y="627"/>
                </a:moveTo>
                <a:cubicBezTo>
                  <a:pt x="909" y="622"/>
                  <a:pt x="909" y="622"/>
                  <a:pt x="909" y="622"/>
                </a:cubicBezTo>
                <a:cubicBezTo>
                  <a:pt x="909" y="616"/>
                  <a:pt x="909" y="610"/>
                  <a:pt x="907" y="604"/>
                </a:cubicBezTo>
                <a:cubicBezTo>
                  <a:pt x="924" y="594"/>
                  <a:pt x="924" y="594"/>
                  <a:pt x="924" y="594"/>
                </a:cubicBezTo>
                <a:cubicBezTo>
                  <a:pt x="930" y="590"/>
                  <a:pt x="932" y="583"/>
                  <a:pt x="928" y="577"/>
                </a:cubicBezTo>
                <a:cubicBezTo>
                  <a:pt x="924" y="569"/>
                  <a:pt x="924" y="569"/>
                  <a:pt x="924" y="569"/>
                </a:cubicBezTo>
                <a:cubicBezTo>
                  <a:pt x="920" y="563"/>
                  <a:pt x="912" y="561"/>
                  <a:pt x="906" y="564"/>
                </a:cubicBezTo>
                <a:cubicBezTo>
                  <a:pt x="888" y="574"/>
                  <a:pt x="888" y="574"/>
                  <a:pt x="888" y="574"/>
                </a:cubicBezTo>
                <a:cubicBezTo>
                  <a:pt x="885" y="572"/>
                  <a:pt x="882" y="570"/>
                  <a:pt x="879" y="568"/>
                </a:cubicBezTo>
                <a:cubicBezTo>
                  <a:pt x="886" y="545"/>
                  <a:pt x="886" y="545"/>
                  <a:pt x="886" y="545"/>
                </a:cubicBezTo>
                <a:cubicBezTo>
                  <a:pt x="888" y="538"/>
                  <a:pt x="884" y="531"/>
                  <a:pt x="877" y="529"/>
                </a:cubicBezTo>
                <a:cubicBezTo>
                  <a:pt x="868" y="526"/>
                  <a:pt x="868" y="526"/>
                  <a:pt x="868" y="526"/>
                </a:cubicBezTo>
                <a:cubicBezTo>
                  <a:pt x="862" y="524"/>
                  <a:pt x="855" y="528"/>
                  <a:pt x="853" y="535"/>
                </a:cubicBezTo>
                <a:cubicBezTo>
                  <a:pt x="846" y="558"/>
                  <a:pt x="846" y="558"/>
                  <a:pt x="846" y="558"/>
                </a:cubicBezTo>
                <a:cubicBezTo>
                  <a:pt x="841" y="558"/>
                  <a:pt x="836" y="559"/>
                  <a:pt x="830" y="560"/>
                </a:cubicBezTo>
                <a:cubicBezTo>
                  <a:pt x="820" y="543"/>
                  <a:pt x="820" y="543"/>
                  <a:pt x="820" y="543"/>
                </a:cubicBezTo>
                <a:cubicBezTo>
                  <a:pt x="817" y="537"/>
                  <a:pt x="809" y="535"/>
                  <a:pt x="803" y="538"/>
                </a:cubicBezTo>
                <a:cubicBezTo>
                  <a:pt x="795" y="543"/>
                  <a:pt x="795" y="543"/>
                  <a:pt x="795" y="543"/>
                </a:cubicBezTo>
                <a:cubicBezTo>
                  <a:pt x="789" y="546"/>
                  <a:pt x="787" y="554"/>
                  <a:pt x="791" y="560"/>
                </a:cubicBezTo>
                <a:cubicBezTo>
                  <a:pt x="801" y="578"/>
                  <a:pt x="801" y="578"/>
                  <a:pt x="801" y="578"/>
                </a:cubicBezTo>
                <a:cubicBezTo>
                  <a:pt x="797" y="581"/>
                  <a:pt x="794" y="585"/>
                  <a:pt x="792" y="589"/>
                </a:cubicBezTo>
                <a:cubicBezTo>
                  <a:pt x="773" y="583"/>
                  <a:pt x="773" y="583"/>
                  <a:pt x="773" y="583"/>
                </a:cubicBezTo>
                <a:cubicBezTo>
                  <a:pt x="766" y="581"/>
                  <a:pt x="759" y="585"/>
                  <a:pt x="757" y="592"/>
                </a:cubicBezTo>
                <a:cubicBezTo>
                  <a:pt x="754" y="601"/>
                  <a:pt x="754" y="601"/>
                  <a:pt x="754" y="601"/>
                </a:cubicBezTo>
                <a:cubicBezTo>
                  <a:pt x="753" y="607"/>
                  <a:pt x="756" y="614"/>
                  <a:pt x="763" y="616"/>
                </a:cubicBezTo>
                <a:cubicBezTo>
                  <a:pt x="783" y="622"/>
                  <a:pt x="783" y="622"/>
                  <a:pt x="783" y="622"/>
                </a:cubicBezTo>
                <a:cubicBezTo>
                  <a:pt x="783" y="626"/>
                  <a:pt x="783" y="630"/>
                  <a:pt x="784" y="635"/>
                </a:cubicBezTo>
                <a:cubicBezTo>
                  <a:pt x="766" y="645"/>
                  <a:pt x="766" y="645"/>
                  <a:pt x="766" y="645"/>
                </a:cubicBezTo>
                <a:cubicBezTo>
                  <a:pt x="760" y="649"/>
                  <a:pt x="758" y="656"/>
                  <a:pt x="761" y="662"/>
                </a:cubicBezTo>
                <a:cubicBezTo>
                  <a:pt x="766" y="670"/>
                  <a:pt x="766" y="670"/>
                  <a:pt x="766" y="670"/>
                </a:cubicBezTo>
                <a:cubicBezTo>
                  <a:pt x="769" y="676"/>
                  <a:pt x="777" y="678"/>
                  <a:pt x="783" y="675"/>
                </a:cubicBezTo>
                <a:cubicBezTo>
                  <a:pt x="800" y="665"/>
                  <a:pt x="800" y="665"/>
                  <a:pt x="800" y="665"/>
                </a:cubicBezTo>
                <a:cubicBezTo>
                  <a:pt x="804" y="669"/>
                  <a:pt x="808" y="673"/>
                  <a:pt x="813" y="676"/>
                </a:cubicBezTo>
                <a:cubicBezTo>
                  <a:pt x="808" y="691"/>
                  <a:pt x="808" y="691"/>
                  <a:pt x="808" y="691"/>
                </a:cubicBezTo>
                <a:cubicBezTo>
                  <a:pt x="806" y="698"/>
                  <a:pt x="810" y="705"/>
                  <a:pt x="817" y="707"/>
                </a:cubicBezTo>
                <a:cubicBezTo>
                  <a:pt x="826" y="709"/>
                  <a:pt x="826" y="709"/>
                  <a:pt x="826" y="709"/>
                </a:cubicBezTo>
                <a:cubicBezTo>
                  <a:pt x="833" y="711"/>
                  <a:pt x="840" y="707"/>
                  <a:pt x="842" y="701"/>
                </a:cubicBezTo>
                <a:cubicBezTo>
                  <a:pt x="846" y="685"/>
                  <a:pt x="846" y="685"/>
                  <a:pt x="846" y="685"/>
                </a:cubicBezTo>
                <a:cubicBezTo>
                  <a:pt x="846" y="685"/>
                  <a:pt x="846" y="685"/>
                  <a:pt x="846" y="685"/>
                </a:cubicBezTo>
                <a:cubicBezTo>
                  <a:pt x="851" y="685"/>
                  <a:pt x="856" y="685"/>
                  <a:pt x="862" y="683"/>
                </a:cubicBezTo>
                <a:cubicBezTo>
                  <a:pt x="872" y="701"/>
                  <a:pt x="872" y="701"/>
                  <a:pt x="872" y="701"/>
                </a:cubicBezTo>
                <a:cubicBezTo>
                  <a:pt x="875" y="707"/>
                  <a:pt x="883" y="709"/>
                  <a:pt x="889" y="705"/>
                </a:cubicBezTo>
                <a:cubicBezTo>
                  <a:pt x="897" y="701"/>
                  <a:pt x="897" y="701"/>
                  <a:pt x="897" y="701"/>
                </a:cubicBezTo>
                <a:cubicBezTo>
                  <a:pt x="903" y="697"/>
                  <a:pt x="905" y="690"/>
                  <a:pt x="901" y="683"/>
                </a:cubicBezTo>
                <a:cubicBezTo>
                  <a:pt x="891" y="666"/>
                  <a:pt x="891" y="666"/>
                  <a:pt x="891" y="666"/>
                </a:cubicBezTo>
                <a:cubicBezTo>
                  <a:pt x="895" y="663"/>
                  <a:pt x="898" y="659"/>
                  <a:pt x="900" y="655"/>
                </a:cubicBezTo>
                <a:cubicBezTo>
                  <a:pt x="919" y="661"/>
                  <a:pt x="919" y="661"/>
                  <a:pt x="919" y="661"/>
                </a:cubicBezTo>
                <a:cubicBezTo>
                  <a:pt x="926" y="662"/>
                  <a:pt x="933" y="659"/>
                  <a:pt x="935" y="652"/>
                </a:cubicBezTo>
                <a:cubicBezTo>
                  <a:pt x="937" y="643"/>
                  <a:pt x="937" y="643"/>
                  <a:pt x="937" y="643"/>
                </a:cubicBezTo>
                <a:cubicBezTo>
                  <a:pt x="939" y="636"/>
                  <a:pt x="935" y="629"/>
                  <a:pt x="929" y="627"/>
                </a:cubicBezTo>
                <a:close/>
                <a:moveTo>
                  <a:pt x="865" y="656"/>
                </a:moveTo>
                <a:cubicBezTo>
                  <a:pt x="856" y="661"/>
                  <a:pt x="845" y="662"/>
                  <a:pt x="835" y="659"/>
                </a:cubicBezTo>
                <a:cubicBezTo>
                  <a:pt x="826" y="656"/>
                  <a:pt x="817" y="650"/>
                  <a:pt x="812" y="641"/>
                </a:cubicBezTo>
                <a:cubicBezTo>
                  <a:pt x="807" y="632"/>
                  <a:pt x="806" y="621"/>
                  <a:pt x="809" y="611"/>
                </a:cubicBezTo>
                <a:cubicBezTo>
                  <a:pt x="812" y="601"/>
                  <a:pt x="818" y="593"/>
                  <a:pt x="827" y="588"/>
                </a:cubicBezTo>
                <a:cubicBezTo>
                  <a:pt x="833" y="585"/>
                  <a:pt x="839" y="583"/>
                  <a:pt x="846" y="583"/>
                </a:cubicBezTo>
                <a:cubicBezTo>
                  <a:pt x="849" y="583"/>
                  <a:pt x="853" y="584"/>
                  <a:pt x="857" y="585"/>
                </a:cubicBezTo>
                <a:cubicBezTo>
                  <a:pt x="866" y="587"/>
                  <a:pt x="875" y="594"/>
                  <a:pt x="880" y="603"/>
                </a:cubicBezTo>
                <a:cubicBezTo>
                  <a:pt x="885" y="612"/>
                  <a:pt x="886" y="622"/>
                  <a:pt x="883" y="632"/>
                </a:cubicBezTo>
                <a:cubicBezTo>
                  <a:pt x="880" y="642"/>
                  <a:pt x="874" y="651"/>
                  <a:pt x="865" y="656"/>
                </a:cubicBezTo>
                <a:close/>
                <a:moveTo>
                  <a:pt x="862" y="626"/>
                </a:moveTo>
                <a:cubicBezTo>
                  <a:pt x="860" y="636"/>
                  <a:pt x="850" y="641"/>
                  <a:pt x="841" y="638"/>
                </a:cubicBezTo>
                <a:cubicBezTo>
                  <a:pt x="832" y="636"/>
                  <a:pt x="826" y="626"/>
                  <a:pt x="829" y="617"/>
                </a:cubicBezTo>
                <a:cubicBezTo>
                  <a:pt x="832" y="608"/>
                  <a:pt x="841" y="603"/>
                  <a:pt x="850" y="605"/>
                </a:cubicBezTo>
                <a:cubicBezTo>
                  <a:pt x="860" y="608"/>
                  <a:pt x="865" y="617"/>
                  <a:pt x="862" y="626"/>
                </a:cubicBezTo>
                <a:close/>
                <a:moveTo>
                  <a:pt x="981" y="444"/>
                </a:moveTo>
                <a:cubicBezTo>
                  <a:pt x="374" y="444"/>
                  <a:pt x="374" y="444"/>
                  <a:pt x="374" y="444"/>
                </a:cubicBezTo>
                <a:cubicBezTo>
                  <a:pt x="348" y="444"/>
                  <a:pt x="327" y="465"/>
                  <a:pt x="327" y="491"/>
                </a:cubicBezTo>
                <a:cubicBezTo>
                  <a:pt x="327" y="890"/>
                  <a:pt x="327" y="890"/>
                  <a:pt x="327" y="890"/>
                </a:cubicBezTo>
                <a:cubicBezTo>
                  <a:pt x="327" y="916"/>
                  <a:pt x="348" y="937"/>
                  <a:pt x="374" y="937"/>
                </a:cubicBezTo>
                <a:cubicBezTo>
                  <a:pt x="981" y="937"/>
                  <a:pt x="981" y="937"/>
                  <a:pt x="981" y="937"/>
                </a:cubicBezTo>
                <a:cubicBezTo>
                  <a:pt x="1007" y="937"/>
                  <a:pt x="1028" y="916"/>
                  <a:pt x="1028" y="890"/>
                </a:cubicBezTo>
                <a:cubicBezTo>
                  <a:pt x="1028" y="491"/>
                  <a:pt x="1028" y="491"/>
                  <a:pt x="1028" y="491"/>
                </a:cubicBezTo>
                <a:cubicBezTo>
                  <a:pt x="1028" y="465"/>
                  <a:pt x="1007" y="444"/>
                  <a:pt x="981" y="444"/>
                </a:cubicBezTo>
                <a:close/>
                <a:moveTo>
                  <a:pt x="628" y="811"/>
                </a:moveTo>
                <a:cubicBezTo>
                  <a:pt x="682" y="811"/>
                  <a:pt x="726" y="855"/>
                  <a:pt x="726" y="909"/>
                </a:cubicBezTo>
                <a:cubicBezTo>
                  <a:pt x="664" y="909"/>
                  <a:pt x="664" y="909"/>
                  <a:pt x="664" y="909"/>
                </a:cubicBezTo>
                <a:cubicBezTo>
                  <a:pt x="666" y="905"/>
                  <a:pt x="667" y="900"/>
                  <a:pt x="667" y="895"/>
                </a:cubicBezTo>
                <a:cubicBezTo>
                  <a:pt x="667" y="873"/>
                  <a:pt x="649" y="855"/>
                  <a:pt x="627" y="855"/>
                </a:cubicBezTo>
                <a:cubicBezTo>
                  <a:pt x="605" y="855"/>
                  <a:pt x="587" y="873"/>
                  <a:pt x="587" y="895"/>
                </a:cubicBezTo>
                <a:cubicBezTo>
                  <a:pt x="587" y="900"/>
                  <a:pt x="588" y="905"/>
                  <a:pt x="589" y="909"/>
                </a:cubicBezTo>
                <a:cubicBezTo>
                  <a:pt x="529" y="909"/>
                  <a:pt x="529" y="909"/>
                  <a:pt x="529" y="909"/>
                </a:cubicBezTo>
                <a:cubicBezTo>
                  <a:pt x="529" y="855"/>
                  <a:pt x="573" y="811"/>
                  <a:pt x="628" y="811"/>
                </a:cubicBezTo>
                <a:close/>
                <a:moveTo>
                  <a:pt x="1000" y="890"/>
                </a:moveTo>
                <a:cubicBezTo>
                  <a:pt x="1000" y="901"/>
                  <a:pt x="991" y="909"/>
                  <a:pt x="981" y="909"/>
                </a:cubicBezTo>
                <a:cubicBezTo>
                  <a:pt x="842" y="909"/>
                  <a:pt x="842" y="909"/>
                  <a:pt x="842" y="909"/>
                </a:cubicBezTo>
                <a:cubicBezTo>
                  <a:pt x="843" y="907"/>
                  <a:pt x="843" y="905"/>
                  <a:pt x="843" y="902"/>
                </a:cubicBezTo>
                <a:cubicBezTo>
                  <a:pt x="843" y="888"/>
                  <a:pt x="843" y="888"/>
                  <a:pt x="843" y="888"/>
                </a:cubicBezTo>
                <a:cubicBezTo>
                  <a:pt x="843" y="869"/>
                  <a:pt x="828" y="855"/>
                  <a:pt x="810" y="855"/>
                </a:cubicBezTo>
                <a:cubicBezTo>
                  <a:pt x="756" y="855"/>
                  <a:pt x="756" y="855"/>
                  <a:pt x="756" y="855"/>
                </a:cubicBezTo>
                <a:cubicBezTo>
                  <a:pt x="753" y="848"/>
                  <a:pt x="750" y="842"/>
                  <a:pt x="746" y="837"/>
                </a:cubicBezTo>
                <a:cubicBezTo>
                  <a:pt x="790" y="791"/>
                  <a:pt x="790" y="791"/>
                  <a:pt x="790" y="791"/>
                </a:cubicBezTo>
                <a:cubicBezTo>
                  <a:pt x="803" y="778"/>
                  <a:pt x="803" y="758"/>
                  <a:pt x="789" y="745"/>
                </a:cubicBezTo>
                <a:cubicBezTo>
                  <a:pt x="779" y="735"/>
                  <a:pt x="779" y="735"/>
                  <a:pt x="779" y="735"/>
                </a:cubicBezTo>
                <a:cubicBezTo>
                  <a:pt x="766" y="722"/>
                  <a:pt x="745" y="722"/>
                  <a:pt x="733" y="735"/>
                </a:cubicBezTo>
                <a:cubicBezTo>
                  <a:pt x="686" y="783"/>
                  <a:pt x="686" y="783"/>
                  <a:pt x="686" y="783"/>
                </a:cubicBezTo>
                <a:cubicBezTo>
                  <a:pt x="680" y="780"/>
                  <a:pt x="674" y="778"/>
                  <a:pt x="668" y="776"/>
                </a:cubicBezTo>
                <a:cubicBezTo>
                  <a:pt x="668" y="700"/>
                  <a:pt x="668" y="700"/>
                  <a:pt x="668" y="700"/>
                </a:cubicBezTo>
                <a:cubicBezTo>
                  <a:pt x="668" y="682"/>
                  <a:pt x="653" y="667"/>
                  <a:pt x="635" y="667"/>
                </a:cubicBezTo>
                <a:cubicBezTo>
                  <a:pt x="620" y="667"/>
                  <a:pt x="620" y="667"/>
                  <a:pt x="620" y="667"/>
                </a:cubicBezTo>
                <a:cubicBezTo>
                  <a:pt x="602" y="667"/>
                  <a:pt x="587" y="682"/>
                  <a:pt x="587" y="700"/>
                </a:cubicBezTo>
                <a:cubicBezTo>
                  <a:pt x="587" y="776"/>
                  <a:pt x="587" y="776"/>
                  <a:pt x="587" y="776"/>
                </a:cubicBezTo>
                <a:cubicBezTo>
                  <a:pt x="580" y="778"/>
                  <a:pt x="573" y="781"/>
                  <a:pt x="566" y="785"/>
                </a:cubicBezTo>
                <a:cubicBezTo>
                  <a:pt x="517" y="737"/>
                  <a:pt x="517" y="737"/>
                  <a:pt x="517" y="737"/>
                </a:cubicBezTo>
                <a:cubicBezTo>
                  <a:pt x="504" y="724"/>
                  <a:pt x="483" y="724"/>
                  <a:pt x="470" y="737"/>
                </a:cubicBezTo>
                <a:cubicBezTo>
                  <a:pt x="460" y="748"/>
                  <a:pt x="460" y="748"/>
                  <a:pt x="460" y="748"/>
                </a:cubicBezTo>
                <a:cubicBezTo>
                  <a:pt x="448" y="761"/>
                  <a:pt x="448" y="782"/>
                  <a:pt x="461" y="794"/>
                </a:cubicBezTo>
                <a:cubicBezTo>
                  <a:pt x="507" y="840"/>
                  <a:pt x="507" y="840"/>
                  <a:pt x="507" y="840"/>
                </a:cubicBezTo>
                <a:cubicBezTo>
                  <a:pt x="505" y="844"/>
                  <a:pt x="502" y="849"/>
                  <a:pt x="500" y="855"/>
                </a:cubicBezTo>
                <a:cubicBezTo>
                  <a:pt x="439" y="855"/>
                  <a:pt x="439" y="855"/>
                  <a:pt x="439" y="855"/>
                </a:cubicBezTo>
                <a:cubicBezTo>
                  <a:pt x="421" y="855"/>
                  <a:pt x="406" y="869"/>
                  <a:pt x="406" y="888"/>
                </a:cubicBezTo>
                <a:cubicBezTo>
                  <a:pt x="406" y="902"/>
                  <a:pt x="406" y="902"/>
                  <a:pt x="406" y="902"/>
                </a:cubicBezTo>
                <a:cubicBezTo>
                  <a:pt x="406" y="905"/>
                  <a:pt x="407" y="907"/>
                  <a:pt x="407" y="909"/>
                </a:cubicBezTo>
                <a:cubicBezTo>
                  <a:pt x="374" y="909"/>
                  <a:pt x="374" y="909"/>
                  <a:pt x="374" y="909"/>
                </a:cubicBezTo>
                <a:cubicBezTo>
                  <a:pt x="364" y="909"/>
                  <a:pt x="355" y="901"/>
                  <a:pt x="355" y="890"/>
                </a:cubicBezTo>
                <a:cubicBezTo>
                  <a:pt x="355" y="491"/>
                  <a:pt x="355" y="491"/>
                  <a:pt x="355" y="491"/>
                </a:cubicBezTo>
                <a:cubicBezTo>
                  <a:pt x="355" y="480"/>
                  <a:pt x="364" y="472"/>
                  <a:pt x="374" y="472"/>
                </a:cubicBezTo>
                <a:cubicBezTo>
                  <a:pt x="981" y="472"/>
                  <a:pt x="981" y="472"/>
                  <a:pt x="981" y="472"/>
                </a:cubicBezTo>
                <a:cubicBezTo>
                  <a:pt x="991" y="472"/>
                  <a:pt x="1000" y="480"/>
                  <a:pt x="1000" y="491"/>
                </a:cubicBezTo>
                <a:lnTo>
                  <a:pt x="1000" y="890"/>
                </a:lnTo>
                <a:close/>
                <a:moveTo>
                  <a:pt x="769" y="1020"/>
                </a:moveTo>
                <a:cubicBezTo>
                  <a:pt x="585" y="1020"/>
                  <a:pt x="585" y="1020"/>
                  <a:pt x="585" y="1020"/>
                </a:cubicBezTo>
                <a:cubicBezTo>
                  <a:pt x="578" y="1020"/>
                  <a:pt x="571" y="1014"/>
                  <a:pt x="571" y="1006"/>
                </a:cubicBezTo>
                <a:cubicBezTo>
                  <a:pt x="571" y="998"/>
                  <a:pt x="578" y="992"/>
                  <a:pt x="585" y="992"/>
                </a:cubicBezTo>
                <a:cubicBezTo>
                  <a:pt x="769" y="992"/>
                  <a:pt x="769" y="992"/>
                  <a:pt x="769" y="992"/>
                </a:cubicBezTo>
                <a:cubicBezTo>
                  <a:pt x="777" y="992"/>
                  <a:pt x="783" y="998"/>
                  <a:pt x="783" y="1006"/>
                </a:cubicBezTo>
                <a:cubicBezTo>
                  <a:pt x="783" y="1014"/>
                  <a:pt x="777" y="1020"/>
                  <a:pt x="769" y="1020"/>
                </a:cubicBezTo>
                <a:close/>
                <a:moveTo>
                  <a:pt x="673" y="1346"/>
                </a:moveTo>
                <a:cubicBezTo>
                  <a:pt x="302" y="1346"/>
                  <a:pt x="0" y="1044"/>
                  <a:pt x="0" y="673"/>
                </a:cubicBezTo>
                <a:cubicBezTo>
                  <a:pt x="0" y="302"/>
                  <a:pt x="302" y="0"/>
                  <a:pt x="673" y="0"/>
                </a:cubicBezTo>
                <a:cubicBezTo>
                  <a:pt x="1045" y="0"/>
                  <a:pt x="1347" y="302"/>
                  <a:pt x="1347" y="673"/>
                </a:cubicBezTo>
                <a:cubicBezTo>
                  <a:pt x="1347" y="1044"/>
                  <a:pt x="1045" y="1346"/>
                  <a:pt x="673" y="1346"/>
                </a:cubicBezTo>
                <a:close/>
                <a:moveTo>
                  <a:pt x="673" y="28"/>
                </a:moveTo>
                <a:cubicBezTo>
                  <a:pt x="318" y="28"/>
                  <a:pt x="28" y="317"/>
                  <a:pt x="28" y="673"/>
                </a:cubicBezTo>
                <a:cubicBezTo>
                  <a:pt x="28" y="1029"/>
                  <a:pt x="318" y="1318"/>
                  <a:pt x="673" y="1318"/>
                </a:cubicBezTo>
                <a:cubicBezTo>
                  <a:pt x="1029" y="1318"/>
                  <a:pt x="1319" y="1029"/>
                  <a:pt x="1319" y="673"/>
                </a:cubicBezTo>
                <a:cubicBezTo>
                  <a:pt x="1319" y="317"/>
                  <a:pt x="1029" y="28"/>
                  <a:pt x="673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215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/>
      <p:bldP spid="6" grpId="0" build="p"/>
      <p:bldP spid="7" grpId="0" build="p"/>
      <p:bldP spid="8" grpId="0" animBg="1"/>
      <p:bldP spid="9" grpId="0" animBg="1"/>
      <p:bldP spid="1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39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quistortor</a:t>
            </a:r>
            <a:r>
              <a:rPr lang="en-US" dirty="0"/>
              <a:t> </a:t>
            </a:r>
            <a:r>
              <a:rPr lang="en-US" dirty="0" err="1"/>
              <a:t>terwel</a:t>
            </a:r>
            <a:r>
              <a:rPr lang="en-US" dirty="0"/>
              <a:t> </a:t>
            </a:r>
            <a:r>
              <a:rPr lang="en-US" dirty="0" err="1"/>
              <a:t>efen</a:t>
            </a:r>
            <a:r>
              <a:rPr lang="en-US" dirty="0"/>
              <a:t>,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nequ</a:t>
            </a:r>
            <a:r>
              <a:rPr lang="en-US" dirty="0"/>
              <a:t>, volt </a:t>
            </a:r>
            <a:r>
              <a:rPr lang="en-US" dirty="0" err="1"/>
              <a:t>patjusto</a:t>
            </a:r>
            <a:r>
              <a:rPr lang="en-US" dirty="0"/>
              <a:t>. </a:t>
            </a:r>
            <a:r>
              <a:rPr lang="en-US" dirty="0" err="1"/>
              <a:t>Namto</a:t>
            </a:r>
            <a:r>
              <a:rPr lang="en-US" dirty="0"/>
              <a:t> </a:t>
            </a:r>
            <a:r>
              <a:rPr lang="en-US" dirty="0" err="1"/>
              <a:t>vestibul</a:t>
            </a:r>
            <a:r>
              <a:rPr lang="en-US" dirty="0"/>
              <a:t> um </a:t>
            </a:r>
            <a:r>
              <a:rPr lang="en-US" dirty="0" err="1"/>
              <a:t>lucturots</a:t>
            </a:r>
            <a:r>
              <a:rPr lang="en-US" dirty="0"/>
              <a:t>. </a:t>
            </a:r>
            <a:r>
              <a:rPr lang="en-US" dirty="0" err="1"/>
              <a:t>Maece</a:t>
            </a:r>
            <a:r>
              <a:rPr lang="en-US" dirty="0"/>
              <a:t> </a:t>
            </a:r>
            <a:r>
              <a:rPr lang="en-US" dirty="0" err="1"/>
              <a:t>nasornare</a:t>
            </a:r>
            <a:r>
              <a:rPr lang="en-US" dirty="0"/>
              <a:t> </a:t>
            </a:r>
            <a:r>
              <a:rPr lang="en-US" dirty="0" err="1"/>
              <a:t>sedt</a:t>
            </a:r>
            <a:r>
              <a:rPr lang="en-US" dirty="0"/>
              <a:t> </a:t>
            </a:r>
            <a:r>
              <a:rPr lang="en-US" dirty="0" err="1"/>
              <a:t>ortel</a:t>
            </a:r>
            <a:r>
              <a:rPr lang="en-US" dirty="0"/>
              <a:t>.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Basic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$50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rhoncud</a:t>
            </a:r>
            <a:r>
              <a:rPr lang="en-US" dirty="0"/>
              <a:t>. </a:t>
            </a:r>
            <a:r>
              <a:rPr lang="en-US" dirty="0" err="1"/>
              <a:t>Sedac</a:t>
            </a:r>
            <a:r>
              <a:rPr lang="en-US" dirty="0"/>
              <a:t> </a:t>
            </a:r>
            <a:r>
              <a:rPr lang="en-US" dirty="0" err="1"/>
              <a:t>nequewe</a:t>
            </a:r>
            <a:r>
              <a:rPr lang="en-US" dirty="0"/>
              <a:t> </a:t>
            </a:r>
            <a:r>
              <a:rPr lang="en-US" dirty="0" err="1"/>
              <a:t>rewtyiw</a:t>
            </a:r>
            <a:r>
              <a:rPr lang="en-US" dirty="0"/>
              <a:t> </a:t>
            </a:r>
            <a:r>
              <a:rPr lang="en-US" dirty="0" err="1"/>
              <a:t>powerower</a:t>
            </a:r>
            <a:r>
              <a:rPr lang="en-US" dirty="0"/>
              <a:t> </a:t>
            </a:r>
            <a:r>
              <a:rPr lang="en-US" dirty="0" err="1"/>
              <a:t>oper</a:t>
            </a:r>
            <a:r>
              <a:rPr lang="en-US" dirty="0"/>
              <a:t>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turadipiwers</a:t>
            </a:r>
            <a:r>
              <a:rPr lang="en-US" dirty="0"/>
              <a:t>.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premium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pro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dictumrete</a:t>
            </a:r>
            <a:r>
              <a:rPr lang="en-US" dirty="0"/>
              <a:t> rats </a:t>
            </a:r>
            <a:r>
              <a:rPr lang="en-US" dirty="0" err="1"/>
              <a:t>itamet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acul</a:t>
            </a:r>
            <a:r>
              <a:rPr lang="en-US" dirty="0"/>
              <a:t> is </a:t>
            </a:r>
            <a:r>
              <a:rPr lang="en-US" dirty="0" err="1"/>
              <a:t>interdum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wert </a:t>
            </a:r>
            <a:r>
              <a:rPr lang="en-US" dirty="0" err="1"/>
              <a:t>dictu</a:t>
            </a:r>
            <a:r>
              <a:rPr lang="en-US" dirty="0"/>
              <a:t> </a:t>
            </a:r>
            <a:r>
              <a:rPr lang="en-US" dirty="0" err="1"/>
              <a:t>maugue</a:t>
            </a:r>
            <a:r>
              <a:rPr lang="en-US" dirty="0"/>
              <a:t> </a:t>
            </a:r>
            <a:r>
              <a:rPr lang="en-US" dirty="0" err="1"/>
              <a:t>torto</a:t>
            </a:r>
            <a:r>
              <a:rPr lang="en-US" dirty="0"/>
              <a:t> </a:t>
            </a:r>
            <a:r>
              <a:rPr lang="en-US" dirty="0" err="1"/>
              <a:t>recenaso</a:t>
            </a:r>
            <a:r>
              <a:rPr lang="en-US" dirty="0"/>
              <a:t> </a:t>
            </a:r>
            <a:r>
              <a:rPr lang="en-US" dirty="0" err="1"/>
              <a:t>rnare</a:t>
            </a:r>
            <a:r>
              <a:rPr lang="en-US" dirty="0"/>
              <a:t> </a:t>
            </a:r>
            <a:r>
              <a:rPr lang="en-US" dirty="0" err="1"/>
              <a:t>sedtor</a:t>
            </a:r>
            <a:r>
              <a:rPr lang="en-US" dirty="0"/>
              <a:t>.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dirty="0"/>
              <a:t>$250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US" dirty="0"/>
              <a:t>$100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n-US" dirty="0"/>
              <a:t>Our pricing</a:t>
            </a:r>
          </a:p>
        </p:txBody>
      </p:sp>
      <p:sp>
        <p:nvSpPr>
          <p:cNvPr id="15" name="Freeform 5"/>
          <p:cNvSpPr>
            <a:spLocks/>
          </p:cNvSpPr>
          <p:nvPr/>
        </p:nvSpPr>
        <p:spPr bwMode="auto">
          <a:xfrm>
            <a:off x="7851775" y="10860088"/>
            <a:ext cx="8678863" cy="2859088"/>
          </a:xfrm>
          <a:custGeom>
            <a:avLst/>
            <a:gdLst>
              <a:gd name="T0" fmla="*/ 2734 w 2734"/>
              <a:gd name="T1" fmla="*/ 901 h 901"/>
              <a:gd name="T2" fmla="*/ 1367 w 2734"/>
              <a:gd name="T3" fmla="*/ 0 h 901"/>
              <a:gd name="T4" fmla="*/ 0 w 2734"/>
              <a:gd name="T5" fmla="*/ 901 h 901"/>
              <a:gd name="T6" fmla="*/ 2734 w 2734"/>
              <a:gd name="T7" fmla="*/ 901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34" h="901">
                <a:moveTo>
                  <a:pt x="2734" y="901"/>
                </a:moveTo>
                <a:cubicBezTo>
                  <a:pt x="2507" y="371"/>
                  <a:pt x="1980" y="0"/>
                  <a:pt x="1367" y="0"/>
                </a:cubicBezTo>
                <a:cubicBezTo>
                  <a:pt x="754" y="0"/>
                  <a:pt x="227" y="371"/>
                  <a:pt x="0" y="901"/>
                </a:cubicBezTo>
                <a:lnTo>
                  <a:pt x="2734" y="90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16" name="Freeform 6"/>
          <p:cNvSpPr>
            <a:spLocks/>
          </p:cNvSpPr>
          <p:nvPr/>
        </p:nvSpPr>
        <p:spPr bwMode="auto">
          <a:xfrm>
            <a:off x="7842250" y="-3175"/>
            <a:ext cx="8701088" cy="2878138"/>
          </a:xfrm>
          <a:custGeom>
            <a:avLst/>
            <a:gdLst>
              <a:gd name="T0" fmla="*/ 1370 w 2741"/>
              <a:gd name="T1" fmla="*/ 907 h 907"/>
              <a:gd name="T2" fmla="*/ 540 w 2741"/>
              <a:gd name="T3" fmla="*/ 654 h 907"/>
              <a:gd name="T4" fmla="*/ 0 w 2741"/>
              <a:gd name="T5" fmla="*/ 3 h 907"/>
              <a:gd name="T6" fmla="*/ 7 w 2741"/>
              <a:gd name="T7" fmla="*/ 0 h 907"/>
              <a:gd name="T8" fmla="*/ 1370 w 2741"/>
              <a:gd name="T9" fmla="*/ 899 h 907"/>
              <a:gd name="T10" fmla="*/ 2733 w 2741"/>
              <a:gd name="T11" fmla="*/ 0 h 907"/>
              <a:gd name="T12" fmla="*/ 2741 w 2741"/>
              <a:gd name="T13" fmla="*/ 3 h 907"/>
              <a:gd name="T14" fmla="*/ 2201 w 2741"/>
              <a:gd name="T15" fmla="*/ 654 h 907"/>
              <a:gd name="T16" fmla="*/ 1370 w 2741"/>
              <a:gd name="T17" fmla="*/ 907 h 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41" h="907">
                <a:moveTo>
                  <a:pt x="1370" y="907"/>
                </a:moveTo>
                <a:cubicBezTo>
                  <a:pt x="1073" y="907"/>
                  <a:pt x="786" y="819"/>
                  <a:pt x="540" y="654"/>
                </a:cubicBezTo>
                <a:cubicBezTo>
                  <a:pt x="300" y="493"/>
                  <a:pt x="113" y="268"/>
                  <a:pt x="0" y="3"/>
                </a:cubicBezTo>
                <a:cubicBezTo>
                  <a:pt x="7" y="0"/>
                  <a:pt x="7" y="0"/>
                  <a:pt x="7" y="0"/>
                </a:cubicBezTo>
                <a:cubicBezTo>
                  <a:pt x="241" y="546"/>
                  <a:pt x="776" y="899"/>
                  <a:pt x="1370" y="899"/>
                </a:cubicBezTo>
                <a:cubicBezTo>
                  <a:pt x="1964" y="899"/>
                  <a:pt x="2499" y="546"/>
                  <a:pt x="2733" y="0"/>
                </a:cubicBezTo>
                <a:cubicBezTo>
                  <a:pt x="2741" y="3"/>
                  <a:pt x="2741" y="3"/>
                  <a:pt x="2741" y="3"/>
                </a:cubicBezTo>
                <a:cubicBezTo>
                  <a:pt x="2627" y="268"/>
                  <a:pt x="2440" y="493"/>
                  <a:pt x="2201" y="654"/>
                </a:cubicBezTo>
                <a:cubicBezTo>
                  <a:pt x="1955" y="819"/>
                  <a:pt x="1668" y="907"/>
                  <a:pt x="1370" y="90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4414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 build="p"/>
      <p:bldP spid="7" grpId="0" build="p"/>
      <p:bldP spid="8" grpId="0" build="p"/>
      <p:bldP spid="9" grpId="0" build="p"/>
      <p:bldP spid="10" grpId="0" build="p"/>
      <p:bldP spid="11" grpId="0" build="p"/>
      <p:bldP spid="12" grpId="0" build="p"/>
      <p:bldP spid="13" grpId="0" build="p"/>
      <p:bldP spid="15" grpId="0" animBg="1"/>
      <p:bldP spid="1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dirty="0"/>
              <a:t>Tech Makes</a:t>
            </a:r>
          </a:p>
          <a:p>
            <a:pPr lvl="0"/>
            <a:r>
              <a:rPr lang="en-US" dirty="0"/>
              <a:t>Sense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4</a:t>
            </a:fld>
            <a:endParaRPr lang="uk-U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, </a:t>
            </a:r>
            <a:r>
              <a:rPr lang="en-US" dirty="0" err="1"/>
              <a:t>porips</a:t>
            </a:r>
            <a:br>
              <a:rPr lang="en-US" dirty="0"/>
            </a:br>
            <a:r>
              <a:rPr lang="en-US" dirty="0" err="1"/>
              <a:t>umdolor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taaccumsan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eges</a:t>
            </a:r>
            <a:br>
              <a:rPr lang="en-US" dirty="0"/>
            </a:br>
            <a:r>
              <a:rPr lang="en-US" dirty="0" err="1"/>
              <a:t>tweas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setemporo</a:t>
            </a:r>
            <a:r>
              <a:rPr lang="en-US" dirty="0"/>
              <a:t>.</a:t>
            </a:r>
          </a:p>
        </p:txBody>
      </p:sp>
      <p:sp>
        <p:nvSpPr>
          <p:cNvPr id="9" name="Oval 8"/>
          <p:cNvSpPr/>
          <p:nvPr/>
        </p:nvSpPr>
        <p:spPr>
          <a:xfrm>
            <a:off x="10466799" y="432000"/>
            <a:ext cx="12852000" cy="12852000"/>
          </a:xfrm>
          <a:prstGeom prst="ellipse">
            <a:avLst/>
          </a:prstGeom>
          <a:noFill/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2680799" y="2646000"/>
            <a:ext cx="8424000" cy="8424000"/>
          </a:xfrm>
          <a:prstGeom prst="ellipse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3526799" y="3492000"/>
            <a:ext cx="6732000" cy="6732000"/>
          </a:xfrm>
          <a:prstGeom prst="ellipse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169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9" grpId="0" animBg="1"/>
      <p:bldP spid="10" grpId="0" animBg="1"/>
      <p:bldP spid="11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40</a:t>
            </a:fld>
            <a:endParaRPr lang="uk-UA" dirty="0"/>
          </a:p>
        </p:txBody>
      </p:sp>
      <p:graphicFrame>
        <p:nvGraphicFramePr>
          <p:cNvPr id="6" name="Table"/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1993946450"/>
              </p:ext>
            </p:extLst>
          </p:nvPr>
        </p:nvGraphicFramePr>
        <p:xfrm>
          <a:off x="3295650" y="4157663"/>
          <a:ext cx="17283114" cy="6464861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{7E9639D4-E3E2-4D34-9284-5A2195B3D0D7}</a:tableStyleId>
              </a:tblPr>
              <a:tblGrid>
                <a:gridCol w="4323334">
                  <a:extLst>
                    <a:ext uri="{9D8B030D-6E8A-4147-A177-3AD203B41FA5}">
                      <a16:colId xmlns:a16="http://schemas.microsoft.com/office/drawing/2014/main" val="1322037272"/>
                    </a:ext>
                  </a:extLst>
                </a:gridCol>
                <a:gridCol w="8631936">
                  <a:extLst>
                    <a:ext uri="{9D8B030D-6E8A-4147-A177-3AD203B41FA5}">
                      <a16:colId xmlns:a16="http://schemas.microsoft.com/office/drawing/2014/main" val="2341631284"/>
                    </a:ext>
                  </a:extLst>
                </a:gridCol>
                <a:gridCol w="4327844">
                  <a:extLst>
                    <a:ext uri="{9D8B030D-6E8A-4147-A177-3AD203B41FA5}">
                      <a16:colId xmlns:a16="http://schemas.microsoft.com/office/drawing/2014/main" val="553386704"/>
                    </a:ext>
                  </a:extLst>
                </a:gridCol>
              </a:tblGrid>
              <a:tr h="1081701">
                <a:tc>
                  <a:txBody>
                    <a:bodyPr/>
                    <a:lstStyle/>
                    <a:p>
                      <a:pPr algn="l"/>
                      <a:r>
                        <a:rPr lang="en-US" sz="5000" b="1" cap="all" baseline="0" dirty="0">
                          <a:solidFill>
                            <a:schemeClr val="bg1"/>
                          </a:solidFill>
                          <a:latin typeface="+mj-lt"/>
                        </a:rPr>
                        <a:t>Name</a:t>
                      </a:r>
                    </a:p>
                  </a:txBody>
                  <a:tcPr marL="360000" marR="360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5000" b="1" cap="all" baseline="0" dirty="0">
                          <a:solidFill>
                            <a:schemeClr val="bg1"/>
                          </a:solidFill>
                          <a:latin typeface="+mj-lt"/>
                        </a:rPr>
                        <a:t>Property</a:t>
                      </a: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5000" b="1" cap="all" baseline="0" dirty="0">
                          <a:solidFill>
                            <a:schemeClr val="bg1"/>
                          </a:solidFill>
                          <a:latin typeface="+mj-lt"/>
                        </a:rPr>
                        <a:t>Price</a:t>
                      </a: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921381"/>
                  </a:ext>
                </a:extLst>
              </a:tr>
              <a:tr h="1076632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Lorem ipsum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Integer in ex </a:t>
                      </a:r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varius</a:t>
                      </a:r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 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1000.00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04441170"/>
                  </a:ext>
                </a:extLst>
              </a:tr>
              <a:tr h="1076632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Dolor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Consectetur</a:t>
                      </a:r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 lorem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1500.00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6748724"/>
                  </a:ext>
                </a:extLst>
              </a:tr>
              <a:tr h="1076632">
                <a:tc>
                  <a:txBody>
                    <a:bodyPr/>
                    <a:lstStyle/>
                    <a:p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Consectetur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Duis</a:t>
                      </a:r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 sit </a:t>
                      </a:r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amet</a:t>
                      </a:r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 porta nisi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3000.00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755151"/>
                  </a:ext>
                </a:extLst>
              </a:tr>
              <a:tr h="1076632">
                <a:tc>
                  <a:txBody>
                    <a:bodyPr/>
                    <a:lstStyle/>
                    <a:p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Adipiscing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Mauris</a:t>
                      </a:r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 non </a:t>
                      </a:r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ultrices</a:t>
                      </a:r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velit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4500.00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98938506"/>
                  </a:ext>
                </a:extLst>
              </a:tr>
              <a:tr h="1076632">
                <a:tc>
                  <a:txBody>
                    <a:bodyPr/>
                    <a:lstStyle/>
                    <a:p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Praesent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Aliquam</a:t>
                      </a:r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mattis</a:t>
                      </a:r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3600" dirty="0" err="1">
                          <a:solidFill>
                            <a:schemeClr val="tx1"/>
                          </a:solidFill>
                        </a:rPr>
                        <a:t>aliquam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dirty="0">
                          <a:solidFill>
                            <a:schemeClr val="tx1"/>
                          </a:solidFill>
                        </a:rPr>
                        <a:t>4750.00</a:t>
                      </a:r>
                      <a:endParaRPr lang="en-US" sz="3600" dirty="0">
                        <a:solidFill>
                          <a:schemeClr val="tx1"/>
                        </a:solidFill>
                        <a:latin typeface="Josefin Sans" panose="00000500000000000000" pitchFamily="2" charset="0"/>
                      </a:endParaRPr>
                    </a:p>
                  </a:txBody>
                  <a:tcPr marL="360000" marR="360000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11944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001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41</a:t>
            </a:fld>
            <a:endParaRPr lang="uk-UA" dirty="0"/>
          </a:p>
        </p:txBody>
      </p:sp>
      <p:graphicFrame>
        <p:nvGraphicFramePr>
          <p:cNvPr id="7" name="Table"/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2278327224"/>
              </p:ext>
            </p:extLst>
          </p:nvPr>
        </p:nvGraphicFramePr>
        <p:xfrm>
          <a:off x="3295650" y="4157663"/>
          <a:ext cx="17678401" cy="5400145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{7E9639D4-E3E2-4D34-9284-5A2195B3D0D7}</a:tableStyleId>
              </a:tblPr>
              <a:tblGrid>
                <a:gridCol w="4422214">
                  <a:extLst>
                    <a:ext uri="{9D8B030D-6E8A-4147-A177-3AD203B41FA5}">
                      <a16:colId xmlns:a16="http://schemas.microsoft.com/office/drawing/2014/main" val="1322037272"/>
                    </a:ext>
                  </a:extLst>
                </a:gridCol>
                <a:gridCol w="9951736">
                  <a:extLst>
                    <a:ext uri="{9D8B030D-6E8A-4147-A177-3AD203B41FA5}">
                      <a16:colId xmlns:a16="http://schemas.microsoft.com/office/drawing/2014/main" val="2341631284"/>
                    </a:ext>
                  </a:extLst>
                </a:gridCol>
                <a:gridCol w="3304451">
                  <a:extLst>
                    <a:ext uri="{9D8B030D-6E8A-4147-A177-3AD203B41FA5}">
                      <a16:colId xmlns:a16="http://schemas.microsoft.com/office/drawing/2014/main" val="553386704"/>
                    </a:ext>
                  </a:extLst>
                </a:gridCol>
              </a:tblGrid>
              <a:tr h="1080029">
                <a:tc>
                  <a:txBody>
                    <a:bodyPr/>
                    <a:lstStyle/>
                    <a:p>
                      <a:pPr algn="l"/>
                      <a:r>
                        <a:rPr lang="en-US" sz="5000" b="1" cap="all" baseline="0" dirty="0">
                          <a:solidFill>
                            <a:schemeClr val="bg1"/>
                          </a:solidFill>
                          <a:latin typeface="+mj-lt"/>
                        </a:rPr>
                        <a:t>March</a:t>
                      </a:r>
                    </a:p>
                  </a:txBody>
                  <a:tcPr marL="368234" marR="368234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Integer in ex </a:t>
                      </a:r>
                      <a:r>
                        <a:rPr lang="en-US" sz="3600" b="0" dirty="0" err="1">
                          <a:solidFill>
                            <a:schemeClr val="tx1"/>
                          </a:solidFill>
                          <a:latin typeface="+mn-lt"/>
                        </a:rPr>
                        <a:t>varius</a:t>
                      </a:r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, </a:t>
                      </a:r>
                      <a:r>
                        <a:rPr lang="en-US" sz="3600" b="0" dirty="0" err="1">
                          <a:solidFill>
                            <a:schemeClr val="tx1"/>
                          </a:solidFill>
                          <a:latin typeface="+mn-lt"/>
                        </a:rPr>
                        <a:t>congue</a:t>
                      </a:r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 ligula</a:t>
                      </a:r>
                    </a:p>
                  </a:txBody>
                  <a:tcPr marL="368234" marR="368234" marT="72000" marB="7200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1000.00</a:t>
                      </a:r>
                    </a:p>
                  </a:txBody>
                  <a:tcPr marL="368234" marR="368234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1921381"/>
                  </a:ext>
                </a:extLst>
              </a:tr>
              <a:tr h="10800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5000" b="1" cap="all" baseline="0" dirty="0">
                          <a:solidFill>
                            <a:schemeClr val="bg1"/>
                          </a:solidFill>
                          <a:latin typeface="+mj-lt"/>
                        </a:rPr>
                        <a:t>April</a:t>
                      </a:r>
                    </a:p>
                  </a:txBody>
                  <a:tcPr marL="368234" marR="368234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3600" b="0" dirty="0" err="1">
                          <a:solidFill>
                            <a:schemeClr val="tx1"/>
                          </a:solidFill>
                          <a:latin typeface="+mn-lt"/>
                        </a:rPr>
                        <a:t>Duis</a:t>
                      </a:r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 sit </a:t>
                      </a:r>
                      <a:r>
                        <a:rPr lang="en-US" sz="3600" b="0" dirty="0" err="1">
                          <a:solidFill>
                            <a:schemeClr val="tx1"/>
                          </a:solidFill>
                          <a:latin typeface="+mn-lt"/>
                        </a:rPr>
                        <a:t>amet</a:t>
                      </a:r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 porta nisi </a:t>
                      </a:r>
                      <a:r>
                        <a:rPr lang="en-US" sz="3600" b="0" dirty="0" err="1">
                          <a:solidFill>
                            <a:schemeClr val="tx1"/>
                          </a:solidFill>
                          <a:latin typeface="+mn-lt"/>
                        </a:rPr>
                        <a:t>mauris</a:t>
                      </a:r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 non</a:t>
                      </a:r>
                    </a:p>
                  </a:txBody>
                  <a:tcPr marL="368234" marR="368234" marT="72000" marB="7200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1500.00</a:t>
                      </a:r>
                    </a:p>
                  </a:txBody>
                  <a:tcPr marL="368234" marR="368234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04441170"/>
                  </a:ext>
                </a:extLst>
              </a:tr>
              <a:tr h="1080029">
                <a:tc>
                  <a:txBody>
                    <a:bodyPr/>
                    <a:lstStyle/>
                    <a:p>
                      <a:pPr algn="l"/>
                      <a:r>
                        <a:rPr lang="en-US" sz="5000" b="1" cap="all" baseline="0" dirty="0">
                          <a:solidFill>
                            <a:schemeClr val="bg1"/>
                          </a:solidFill>
                          <a:latin typeface="+mj-lt"/>
                        </a:rPr>
                        <a:t>May</a:t>
                      </a:r>
                    </a:p>
                  </a:txBody>
                  <a:tcPr marL="368234" marR="368234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pt-BR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Aliquam mattis aliquam nibh praesent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368234" marR="368234" marT="72000" marB="7200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3000.00</a:t>
                      </a:r>
                    </a:p>
                  </a:txBody>
                  <a:tcPr marL="368234" marR="368234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76748724"/>
                  </a:ext>
                </a:extLst>
              </a:tr>
              <a:tr h="1080029">
                <a:tc>
                  <a:txBody>
                    <a:bodyPr/>
                    <a:lstStyle/>
                    <a:p>
                      <a:pPr algn="l"/>
                      <a:r>
                        <a:rPr lang="en-US" sz="5000" b="1" cap="all" baseline="0" dirty="0">
                          <a:solidFill>
                            <a:schemeClr val="bg1"/>
                          </a:solidFill>
                          <a:latin typeface="+mj-lt"/>
                        </a:rPr>
                        <a:t>June</a:t>
                      </a:r>
                    </a:p>
                  </a:txBody>
                  <a:tcPr marL="368234" marR="368234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it-IT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Donec eros nisi, sagittis non nulla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368234" marR="368234" marT="72000" marB="7200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4500.00</a:t>
                      </a:r>
                    </a:p>
                  </a:txBody>
                  <a:tcPr marL="368234" marR="368234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755151"/>
                  </a:ext>
                </a:extLst>
              </a:tr>
              <a:tr h="1080029">
                <a:tc>
                  <a:txBody>
                    <a:bodyPr/>
                    <a:lstStyle/>
                    <a:p>
                      <a:pPr algn="l"/>
                      <a:r>
                        <a:rPr lang="en-US" sz="5000" b="1" cap="all" baseline="0" dirty="0">
                          <a:solidFill>
                            <a:schemeClr val="bg1"/>
                          </a:solidFill>
                          <a:latin typeface="+mj-lt"/>
                        </a:rPr>
                        <a:t>July</a:t>
                      </a:r>
                    </a:p>
                  </a:txBody>
                  <a:tcPr marL="368234" marR="368234" marT="72000" marB="7200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sv-SE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Praesent placerat elit id erat rutrum 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368234" marR="368234" marT="72000" marB="72000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3600" b="0" dirty="0">
                          <a:solidFill>
                            <a:schemeClr val="tx1"/>
                          </a:solidFill>
                          <a:latin typeface="+mn-lt"/>
                        </a:rPr>
                        <a:t>4750.00</a:t>
                      </a:r>
                    </a:p>
                  </a:txBody>
                  <a:tcPr marL="368234" marR="368234" marT="72000" marB="7200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98938506"/>
                  </a:ext>
                </a:extLst>
              </a:tr>
            </a:tbl>
          </a:graphicData>
        </a:graphic>
      </p:graphicFrame>
      <p:sp>
        <p:nvSpPr>
          <p:cNvPr id="5" name="Text Placeholder 4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n-US" dirty="0"/>
              <a:t>Price table</a:t>
            </a:r>
          </a:p>
        </p:txBody>
      </p:sp>
    </p:spTree>
    <p:extLst>
      <p:ext uri="{BB962C8B-B14F-4D97-AF65-F5344CB8AC3E}">
        <p14:creationId xmlns:p14="http://schemas.microsoft.com/office/powerpoint/2010/main" val="11604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/>
          <p:cNvSpPr/>
          <p:nvPr/>
        </p:nvSpPr>
        <p:spPr>
          <a:xfrm>
            <a:off x="3207865" y="2999446"/>
            <a:ext cx="8316000" cy="8316000"/>
          </a:xfrm>
          <a:prstGeom prst="ellipse">
            <a:avLst/>
          </a:prstGeom>
          <a:solidFill>
            <a:schemeClr val="tx2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15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42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turewr</a:t>
            </a:r>
            <a:r>
              <a:rPr lang="en-US" dirty="0"/>
              <a:t> </a:t>
            </a:r>
            <a:r>
              <a:rPr lang="en-US" dirty="0" err="1"/>
              <a:t>adipicingrel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nisi a </a:t>
            </a:r>
            <a:r>
              <a:rPr lang="en-US" dirty="0" err="1"/>
              <a:t>eroswi</a:t>
            </a:r>
            <a:br>
              <a:rPr lang="en-US" dirty="0"/>
            </a:br>
            <a:r>
              <a:rPr lang="en-US" dirty="0" err="1"/>
              <a:t>lobor</a:t>
            </a:r>
            <a:r>
              <a:rPr lang="en-US" dirty="0"/>
              <a:t> </a:t>
            </a:r>
            <a:r>
              <a:rPr lang="en-US" dirty="0" err="1"/>
              <a:t>tisofinibu</a:t>
            </a:r>
            <a:r>
              <a:rPr lang="en-US" dirty="0"/>
              <a:t> </a:t>
            </a:r>
            <a:r>
              <a:rPr lang="en-US" dirty="0" err="1"/>
              <a:t>aecenaswere</a:t>
            </a:r>
            <a:br>
              <a:rPr lang="en-US" dirty="0"/>
            </a:br>
            <a:r>
              <a:rPr lang="en-US" dirty="0" err="1"/>
              <a:t>etsemper</a:t>
            </a:r>
            <a:r>
              <a:rPr lang="en-US" dirty="0"/>
              <a:t> </a:t>
            </a:r>
            <a:r>
              <a:rPr lang="en-US" dirty="0" err="1"/>
              <a:t>arcupor</a:t>
            </a:r>
            <a:r>
              <a:rPr lang="en-US" dirty="0"/>
              <a:t>.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Lorem ipsum dolor </a:t>
            </a:r>
            <a:r>
              <a:rPr lang="en-US" dirty="0" err="1"/>
              <a:t>sitop</a:t>
            </a:r>
            <a:r>
              <a:rPr lang="en-US" dirty="0"/>
              <a:t> </a:t>
            </a:r>
            <a:r>
              <a:rPr lang="en-US" dirty="0" err="1"/>
              <a:t>sita</a:t>
            </a:r>
            <a:r>
              <a:rPr lang="en-US" dirty="0"/>
              <a:t> met </a:t>
            </a:r>
            <a:r>
              <a:rPr lang="en-US" dirty="0" err="1"/>
              <a:t>rhoncus</a:t>
            </a:r>
            <a:r>
              <a:rPr lang="en-US" dirty="0"/>
              <a:t> dui. </a:t>
            </a:r>
            <a:r>
              <a:rPr lang="en-US" dirty="0" err="1"/>
              <a:t>Sedacma</a:t>
            </a:r>
            <a:r>
              <a:rPr lang="en-US" dirty="0"/>
              <a:t> t  tis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sv-SE" dirty="0"/>
              <a:t>Maecenas ornaresedto ortor uteleifend. Sederi sit ametop rhoncus mattis nequeporti.</a:t>
            </a:r>
            <a:endParaRPr lang="en-US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sv-SE" dirty="0"/>
              <a:t>Praesent cursus tincido untn islac plaerat. Quiser quenec neque porta sitamet rocus.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16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17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dirty="0"/>
              <a:t>march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march</a:t>
            </a:r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march</a:t>
            </a:r>
          </a:p>
        </p:txBody>
      </p:sp>
    </p:spTree>
    <p:extLst>
      <p:ext uri="{BB962C8B-B14F-4D97-AF65-F5344CB8AC3E}">
        <p14:creationId xmlns:p14="http://schemas.microsoft.com/office/powerpoint/2010/main" val="4148269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7" grpId="0" animBg="1"/>
      <p:bldP spid="4" grpId="0"/>
      <p:bldP spid="5" grpId="0"/>
      <p:bldP spid="13" grpId="0" build="p"/>
      <p:bldP spid="14" grpId="0" build="p"/>
      <p:bldP spid="15" grpId="0" build="p"/>
      <p:bldP spid="17" grpId="0" animBg="1"/>
      <p:bldP spid="21" grpId="0" animBg="1"/>
      <p:bldP spid="22" grpId="0"/>
      <p:bldP spid="23" grpId="0"/>
      <p:bldP spid="24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31"/>
          </p:nvPr>
        </p:nvSpPr>
        <p:spPr/>
      </p:sp>
      <p:pic>
        <p:nvPicPr>
          <p:cNvPr id="14" name="Picture Placeholder 1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43</a:t>
            </a:fld>
            <a:endParaRPr lang="uk-UA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Lorem ipsum dolor </a:t>
            </a:r>
            <a:r>
              <a:rPr lang="en-US" dirty="0" err="1"/>
              <a:t>sitop</a:t>
            </a:r>
            <a:r>
              <a:rPr lang="en-US" dirty="0"/>
              <a:t> </a:t>
            </a:r>
            <a:r>
              <a:rPr lang="en-US" dirty="0" err="1"/>
              <a:t>sita</a:t>
            </a:r>
            <a:r>
              <a:rPr lang="en-US" dirty="0"/>
              <a:t> met </a:t>
            </a:r>
            <a:r>
              <a:rPr lang="en-US" dirty="0" err="1"/>
              <a:t>rhoncus</a:t>
            </a:r>
            <a:r>
              <a:rPr lang="en-US" dirty="0"/>
              <a:t> dui. </a:t>
            </a:r>
            <a:r>
              <a:rPr lang="en-US" dirty="0" err="1"/>
              <a:t>Sedacma</a:t>
            </a:r>
            <a:r>
              <a:rPr lang="en-US" dirty="0"/>
              <a:t> t  tis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sv-SE" dirty="0"/>
              <a:t>Maecenas ornaresedto ortor uteleifend. Sederi sit ametop rhoncus mattis nequeporti.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sv-SE" dirty="0"/>
              <a:t>Praesent cursus tincido untn islac plaerat. Quiser quenec neque porta sitamet rocus.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15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march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16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en-US" dirty="0"/>
              <a:t>march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 dirty="0"/>
              <a:t>17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US" dirty="0"/>
              <a:t>march</a:t>
            </a:r>
          </a:p>
        </p:txBody>
      </p:sp>
    </p:spTree>
    <p:extLst>
      <p:ext uri="{BB962C8B-B14F-4D97-AF65-F5344CB8AC3E}">
        <p14:creationId xmlns:p14="http://schemas.microsoft.com/office/powerpoint/2010/main" val="1645050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11" grpId="0" build="p"/>
      <p:bldP spid="12" grpId="0" build="p"/>
      <p:bldP spid="2" grpId="0" animBg="1"/>
      <p:bldP spid="13" grpId="0"/>
      <p:bldP spid="16" grpId="0" animBg="1"/>
      <p:bldP spid="17" grpId="0"/>
      <p:bldP spid="18" grpId="0" animBg="1"/>
      <p:bldP spid="1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44</a:t>
            </a:fld>
            <a:endParaRPr lang="uk-U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et semper </a:t>
            </a:r>
            <a:r>
              <a:rPr lang="en-US" dirty="0" err="1"/>
              <a:t>arcu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dictum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in </a:t>
            </a:r>
            <a:r>
              <a:rPr lang="en-US" dirty="0" err="1"/>
              <a:t>consectetur</a:t>
            </a:r>
            <a:r>
              <a:rPr lang="en-US" dirty="0"/>
              <a:t>. </a:t>
            </a:r>
            <a:r>
              <a:rPr lang="en-US" dirty="0" err="1"/>
              <a:t>Etiam</a:t>
            </a:r>
            <a:r>
              <a:rPr lang="en-US" dirty="0"/>
              <a:t> et semper </a:t>
            </a:r>
            <a:r>
              <a:rPr lang="en-US" dirty="0" err="1"/>
              <a:t>arcuisque</a:t>
            </a:r>
            <a:r>
              <a:rPr lang="en-US" dirty="0"/>
              <a:t> dictum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in </a:t>
            </a:r>
            <a:r>
              <a:rPr lang="en-US" dirty="0" err="1"/>
              <a:t>consectetu</a:t>
            </a:r>
            <a:r>
              <a:rPr lang="en-US" dirty="0"/>
              <a:t>.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en-US" dirty="0"/>
              <a:t>12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en-US" dirty="0"/>
              <a:t>13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32"/>
          </p:nvPr>
        </p:nvSpPr>
        <p:spPr/>
      </p:sp>
    </p:spTree>
    <p:extLst>
      <p:ext uri="{BB962C8B-B14F-4D97-AF65-F5344CB8AC3E}">
        <p14:creationId xmlns:p14="http://schemas.microsoft.com/office/powerpoint/2010/main" val="2194229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8" grpId="0" build="p"/>
      <p:bldP spid="2" grpId="0" animBg="1"/>
      <p:bldP spid="3" grpId="0"/>
      <p:bldP spid="17" grpId="0" animBg="1"/>
      <p:bldP spid="18" grpId="0"/>
      <p:bldP spid="19" grpId="0" animBg="1"/>
      <p:bldP spid="20" grpId="0"/>
      <p:bldP spid="21" grpId="0" animBg="1"/>
      <p:bldP spid="2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Placeholder 18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45</a:t>
            </a:fld>
            <a:endParaRPr lang="uk-UA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err="1"/>
              <a:t>Vestib</a:t>
            </a:r>
            <a:r>
              <a:rPr lang="en-US" dirty="0"/>
              <a:t> </a:t>
            </a:r>
            <a:r>
              <a:rPr lang="en-US" dirty="0" err="1"/>
              <a:t>ulumotint</a:t>
            </a:r>
            <a:r>
              <a:rPr lang="en-US" dirty="0"/>
              <a:t> </a:t>
            </a:r>
            <a:r>
              <a:rPr lang="en-US" dirty="0" err="1"/>
              <a:t>ipsu</a:t>
            </a:r>
            <a:r>
              <a:rPr lang="en-US" dirty="0"/>
              <a:t> </a:t>
            </a:r>
            <a:r>
              <a:rPr lang="en-US" dirty="0" err="1"/>
              <a:t>mprimis</a:t>
            </a:r>
            <a:r>
              <a:rPr lang="en-US" dirty="0"/>
              <a:t> </a:t>
            </a:r>
            <a:r>
              <a:rPr lang="en-US" dirty="0" err="1"/>
              <a:t>iner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orciritamet</a:t>
            </a:r>
            <a:r>
              <a:rPr lang="en-US" dirty="0"/>
              <a:t> </a:t>
            </a:r>
            <a:r>
              <a:rPr lang="en-US" dirty="0" err="1"/>
              <a:t>eratacul</a:t>
            </a:r>
            <a:r>
              <a:rPr lang="en-US" dirty="0"/>
              <a:t>.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en-US" dirty="0"/>
              <a:t>Lorem </a:t>
            </a:r>
            <a:r>
              <a:rPr lang="en-US" dirty="0" err="1"/>
              <a:t>ips</a:t>
            </a:r>
            <a:r>
              <a:rPr lang="en-US" dirty="0"/>
              <a:t> </a:t>
            </a:r>
            <a:r>
              <a:rPr lang="en-US" dirty="0" err="1"/>
              <a:t>doloitamet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aculis</a:t>
            </a:r>
            <a:r>
              <a:rPr lang="en-US" dirty="0"/>
              <a:t> </a:t>
            </a:r>
            <a:r>
              <a:rPr lang="en-US" dirty="0" err="1"/>
              <a:t>interdumo</a:t>
            </a:r>
            <a:r>
              <a:rPr lang="en-US" dirty="0"/>
              <a:t>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en-US" dirty="0" err="1"/>
              <a:t>Vestib</a:t>
            </a:r>
            <a:r>
              <a:rPr lang="en-US" dirty="0"/>
              <a:t> </a:t>
            </a:r>
            <a:r>
              <a:rPr lang="en-US" dirty="0" err="1"/>
              <a:t>ulumntep</a:t>
            </a:r>
            <a:r>
              <a:rPr lang="en-US" dirty="0"/>
              <a:t> </a:t>
            </a:r>
            <a:r>
              <a:rPr lang="en-US" dirty="0" err="1"/>
              <a:t>ipsu</a:t>
            </a:r>
            <a:r>
              <a:rPr lang="en-US" dirty="0"/>
              <a:t> </a:t>
            </a:r>
            <a:r>
              <a:rPr lang="en-US" dirty="0" err="1"/>
              <a:t>mprimis</a:t>
            </a:r>
            <a:r>
              <a:rPr lang="en-US" dirty="0"/>
              <a:t> </a:t>
            </a:r>
            <a:r>
              <a:rPr lang="en-US" dirty="0" err="1"/>
              <a:t>iner</a:t>
            </a:r>
            <a:r>
              <a:rPr lang="en-US" dirty="0"/>
              <a:t>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orcetas</a:t>
            </a:r>
            <a:r>
              <a:rPr lang="en-US" dirty="0"/>
              <a:t> </a:t>
            </a:r>
            <a:r>
              <a:rPr lang="en-US" dirty="0" err="1"/>
              <a:t>itameteratac</a:t>
            </a:r>
            <a:r>
              <a:rPr lang="en-US" dirty="0"/>
              <a:t>.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US" dirty="0" err="1"/>
              <a:t>Curabitur</a:t>
            </a:r>
            <a:r>
              <a:rPr lang="en-US" dirty="0"/>
              <a:t> </a:t>
            </a:r>
            <a:r>
              <a:rPr lang="en-US" dirty="0" err="1"/>
              <a:t>malesutad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scel</a:t>
            </a:r>
            <a:r>
              <a:rPr lang="en-US" dirty="0"/>
              <a:t> </a:t>
            </a:r>
            <a:r>
              <a:rPr lang="en-US" dirty="0" err="1"/>
              <a:t>esquew</a:t>
            </a:r>
            <a:r>
              <a:rPr lang="en-US" dirty="0"/>
              <a:t> </a:t>
            </a:r>
            <a:r>
              <a:rPr lang="en-US" dirty="0" err="1"/>
              <a:t>blantamet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acul</a:t>
            </a:r>
            <a:r>
              <a:rPr lang="en-US" dirty="0"/>
              <a:t>.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43"/>
          </p:nvPr>
        </p:nvSpPr>
        <p:spPr>
          <a:xfrm>
            <a:off x="19613913" y="1876425"/>
            <a:ext cx="3377849" cy="861774"/>
          </a:xfrm>
        </p:spPr>
        <p:txBody>
          <a:bodyPr/>
          <a:lstStyle/>
          <a:p>
            <a:r>
              <a:rPr lang="en-US" dirty="0"/>
              <a:t>timeline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30" name="Text Placeholder 29"/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en-US" dirty="0"/>
              <a:t>12</a:t>
            </a: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en-US" dirty="0"/>
              <a:t>13</a:t>
            </a:r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en-US" dirty="0" err="1"/>
              <a:t>april</a:t>
            </a:r>
            <a:endParaRPr lang="en-US" dirty="0"/>
          </a:p>
        </p:txBody>
      </p:sp>
      <p:sp>
        <p:nvSpPr>
          <p:cNvPr id="2" name="Picture Placeholder 1"/>
          <p:cNvSpPr>
            <a:spLocks noGrp="1"/>
          </p:cNvSpPr>
          <p:nvPr>
            <p:ph type="pic" sz="quarter" idx="32"/>
          </p:nvPr>
        </p:nvSpPr>
        <p:spPr/>
      </p:sp>
    </p:spTree>
    <p:extLst>
      <p:ext uri="{BB962C8B-B14F-4D97-AF65-F5344CB8AC3E}">
        <p14:creationId xmlns:p14="http://schemas.microsoft.com/office/powerpoint/2010/main" val="1127476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2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  <p:bldP spid="16" grpId="0"/>
      <p:bldP spid="17" grpId="0"/>
      <p:bldP spid="28" grpId="0" animBg="1"/>
      <p:bldP spid="29" grpId="0"/>
      <p:bldP spid="30" grpId="0" animBg="1"/>
      <p:bldP spid="31" grpId="0" animBg="1"/>
      <p:bldP spid="32" grpId="0"/>
      <p:bldP spid="33" grpId="0" animBg="1"/>
      <p:bldP spid="34" grpId="0"/>
      <p:bldP spid="3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32"/>
          </p:nvPr>
        </p:nvSpPr>
        <p:spPr/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46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wertpiporow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</a:t>
            </a:r>
            <a:r>
              <a:rPr lang="en-US" dirty="0"/>
              <a:t> </a:t>
            </a:r>
            <a:r>
              <a:rPr lang="en-US" dirty="0" err="1"/>
              <a:t>snisieros</a:t>
            </a:r>
            <a:r>
              <a:rPr lang="en-US" dirty="0"/>
              <a:t> </a:t>
            </a:r>
            <a:r>
              <a:rPr lang="en-US" dirty="0" err="1"/>
              <a:t>loboportis</a:t>
            </a:r>
            <a:r>
              <a:rPr lang="en-US" dirty="0"/>
              <a:t> </a:t>
            </a:r>
            <a:r>
              <a:rPr lang="en-US" dirty="0" err="1"/>
              <a:t>wer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. Lorem </a:t>
            </a:r>
            <a:r>
              <a:rPr lang="en-US" dirty="0" err="1"/>
              <a:t>ips</a:t>
            </a:r>
            <a:r>
              <a:rPr lang="en-US" dirty="0"/>
              <a:t> ipsum dolor </a:t>
            </a:r>
            <a:r>
              <a:rPr lang="en-US" dirty="0" err="1"/>
              <a:t>sitpoport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</a:p>
        </p:txBody>
      </p:sp>
      <p:sp>
        <p:nvSpPr>
          <p:cNvPr id="9" name="Oval 8"/>
          <p:cNvSpPr/>
          <p:nvPr/>
        </p:nvSpPr>
        <p:spPr>
          <a:xfrm>
            <a:off x="11020413" y="432000"/>
            <a:ext cx="12852000" cy="12852000"/>
          </a:xfrm>
          <a:prstGeom prst="ellipse">
            <a:avLst/>
          </a:prstGeom>
          <a:noFill/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14080413" y="3492000"/>
            <a:ext cx="6732000" cy="6732000"/>
          </a:xfrm>
          <a:prstGeom prst="ellipse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"/>
          <p:cNvSpPr>
            <a:spLocks noEditPoints="1"/>
          </p:cNvSpPr>
          <p:nvPr/>
        </p:nvSpPr>
        <p:spPr bwMode="auto">
          <a:xfrm rot="11171972">
            <a:off x="12403816" y="868927"/>
            <a:ext cx="11211125" cy="11500668"/>
          </a:xfrm>
          <a:custGeom>
            <a:avLst/>
            <a:gdLst>
              <a:gd name="T0" fmla="*/ 3177 w 3511"/>
              <a:gd name="T1" fmla="*/ 2057 h 3618"/>
              <a:gd name="T2" fmla="*/ 3165 w 3511"/>
              <a:gd name="T3" fmla="*/ 1334 h 3618"/>
              <a:gd name="T4" fmla="*/ 2522 w 3511"/>
              <a:gd name="T5" fmla="*/ 544 h 3618"/>
              <a:gd name="T6" fmla="*/ 2232 w 3511"/>
              <a:gd name="T7" fmla="*/ 429 h 3618"/>
              <a:gd name="T8" fmla="*/ 2313 w 3511"/>
              <a:gd name="T9" fmla="*/ 105 h 3618"/>
              <a:gd name="T10" fmla="*/ 1059 w 3511"/>
              <a:gd name="T11" fmla="*/ 282 h 3618"/>
              <a:gd name="T12" fmla="*/ 465 w 3511"/>
              <a:gd name="T13" fmla="*/ 2560 h 3618"/>
              <a:gd name="T14" fmla="*/ 2743 w 3511"/>
              <a:gd name="T15" fmla="*/ 3153 h 3618"/>
              <a:gd name="T16" fmla="*/ 3511 w 3511"/>
              <a:gd name="T17" fmla="*/ 2141 h 3618"/>
              <a:gd name="T18" fmla="*/ 3177 w 3511"/>
              <a:gd name="T19" fmla="*/ 2057 h 3618"/>
              <a:gd name="T20" fmla="*/ 2518 w 3511"/>
              <a:gd name="T21" fmla="*/ 551 h 3618"/>
              <a:gd name="T22" fmla="*/ 3157 w 3511"/>
              <a:gd name="T23" fmla="*/ 1337 h 3618"/>
              <a:gd name="T24" fmla="*/ 3054 w 3511"/>
              <a:gd name="T25" fmla="*/ 2344 h 3618"/>
              <a:gd name="T26" fmla="*/ 2269 w 3511"/>
              <a:gd name="T27" fmla="*/ 2984 h 3618"/>
              <a:gd name="T28" fmla="*/ 1261 w 3511"/>
              <a:gd name="T29" fmla="*/ 2880 h 3618"/>
              <a:gd name="T30" fmla="*/ 622 w 3511"/>
              <a:gd name="T31" fmla="*/ 2095 h 3618"/>
              <a:gd name="T32" fmla="*/ 725 w 3511"/>
              <a:gd name="T33" fmla="*/ 1087 h 3618"/>
              <a:gd name="T34" fmla="*/ 1179 w 3511"/>
              <a:gd name="T35" fmla="*/ 598 h 3618"/>
              <a:gd name="T36" fmla="*/ 1185 w 3511"/>
              <a:gd name="T37" fmla="*/ 594 h 3618"/>
              <a:gd name="T38" fmla="*/ 1193 w 3511"/>
              <a:gd name="T39" fmla="*/ 590 h 3618"/>
              <a:gd name="T40" fmla="*/ 1216 w 3511"/>
              <a:gd name="T41" fmla="*/ 576 h 3618"/>
              <a:gd name="T42" fmla="*/ 1337 w 3511"/>
              <a:gd name="T43" fmla="*/ 513 h 3618"/>
              <a:gd name="T44" fmla="*/ 1339 w 3511"/>
              <a:gd name="T45" fmla="*/ 512 h 3618"/>
              <a:gd name="T46" fmla="*/ 1366 w 3511"/>
              <a:gd name="T47" fmla="*/ 500 h 3618"/>
              <a:gd name="T48" fmla="*/ 1372 w 3511"/>
              <a:gd name="T49" fmla="*/ 498 h 3618"/>
              <a:gd name="T50" fmla="*/ 1396 w 3511"/>
              <a:gd name="T51" fmla="*/ 488 h 3618"/>
              <a:gd name="T52" fmla="*/ 1404 w 3511"/>
              <a:gd name="T53" fmla="*/ 485 h 3618"/>
              <a:gd name="T54" fmla="*/ 1427 w 3511"/>
              <a:gd name="T55" fmla="*/ 476 h 3618"/>
              <a:gd name="T56" fmla="*/ 1435 w 3511"/>
              <a:gd name="T57" fmla="*/ 473 h 3618"/>
              <a:gd name="T58" fmla="*/ 1459 w 3511"/>
              <a:gd name="T59" fmla="*/ 464 h 3618"/>
              <a:gd name="T60" fmla="*/ 1466 w 3511"/>
              <a:gd name="T61" fmla="*/ 462 h 3618"/>
              <a:gd name="T62" fmla="*/ 1493 w 3511"/>
              <a:gd name="T63" fmla="*/ 453 h 3618"/>
              <a:gd name="T64" fmla="*/ 1495 w 3511"/>
              <a:gd name="T65" fmla="*/ 453 h 3618"/>
              <a:gd name="T66" fmla="*/ 2230 w 3511"/>
              <a:gd name="T67" fmla="*/ 438 h 3618"/>
              <a:gd name="T68" fmla="*/ 2230 w 3511"/>
              <a:gd name="T69" fmla="*/ 436 h 3618"/>
              <a:gd name="T70" fmla="*/ 2518 w 3511"/>
              <a:gd name="T71" fmla="*/ 551 h 3618"/>
              <a:gd name="T72" fmla="*/ 922 w 3511"/>
              <a:gd name="T73" fmla="*/ 2631 h 3618"/>
              <a:gd name="T74" fmla="*/ 1257 w 3511"/>
              <a:gd name="T75" fmla="*/ 2887 h 3618"/>
              <a:gd name="T76" fmla="*/ 1785 w 3511"/>
              <a:gd name="T77" fmla="*/ 3044 h 3618"/>
              <a:gd name="T78" fmla="*/ 922 w 3511"/>
              <a:gd name="T79" fmla="*/ 2631 h 3618"/>
              <a:gd name="T80" fmla="*/ 1787 w 3511"/>
              <a:gd name="T81" fmla="*/ 3044 h 3618"/>
              <a:gd name="T82" fmla="*/ 1888 w 3511"/>
              <a:gd name="T83" fmla="*/ 3048 h 3618"/>
              <a:gd name="T84" fmla="*/ 2271 w 3511"/>
              <a:gd name="T85" fmla="*/ 2991 h 3618"/>
              <a:gd name="T86" fmla="*/ 2296 w 3511"/>
              <a:gd name="T87" fmla="*/ 2983 h 3618"/>
              <a:gd name="T88" fmla="*/ 1787 w 3511"/>
              <a:gd name="T89" fmla="*/ 3044 h 3618"/>
              <a:gd name="T90" fmla="*/ 2317 w 3511"/>
              <a:gd name="T91" fmla="*/ 2976 h 3618"/>
              <a:gd name="T92" fmla="*/ 2312 w 3511"/>
              <a:gd name="T93" fmla="*/ 2978 h 3618"/>
              <a:gd name="T94" fmla="*/ 2317 w 3511"/>
              <a:gd name="T95" fmla="*/ 2976 h 36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511" h="3618">
                <a:moveTo>
                  <a:pt x="3177" y="2057"/>
                </a:moveTo>
                <a:cubicBezTo>
                  <a:pt x="3240" y="1822"/>
                  <a:pt x="3237" y="1573"/>
                  <a:pt x="3165" y="1334"/>
                </a:cubicBezTo>
                <a:cubicBezTo>
                  <a:pt x="3063" y="994"/>
                  <a:pt x="2835" y="713"/>
                  <a:pt x="2522" y="544"/>
                </a:cubicBezTo>
                <a:cubicBezTo>
                  <a:pt x="2429" y="494"/>
                  <a:pt x="2332" y="455"/>
                  <a:pt x="2232" y="429"/>
                </a:cubicBezTo>
                <a:cubicBezTo>
                  <a:pt x="2313" y="105"/>
                  <a:pt x="2313" y="105"/>
                  <a:pt x="2313" y="105"/>
                </a:cubicBezTo>
                <a:cubicBezTo>
                  <a:pt x="1903" y="0"/>
                  <a:pt x="1453" y="51"/>
                  <a:pt x="1059" y="282"/>
                </a:cubicBezTo>
                <a:cubicBezTo>
                  <a:pt x="266" y="747"/>
                  <a:pt x="0" y="1767"/>
                  <a:pt x="465" y="2560"/>
                </a:cubicBezTo>
                <a:cubicBezTo>
                  <a:pt x="931" y="3353"/>
                  <a:pt x="1951" y="3618"/>
                  <a:pt x="2743" y="3153"/>
                </a:cubicBezTo>
                <a:cubicBezTo>
                  <a:pt x="3139" y="2921"/>
                  <a:pt x="3403" y="2552"/>
                  <a:pt x="3511" y="2141"/>
                </a:cubicBezTo>
                <a:lnTo>
                  <a:pt x="3177" y="2057"/>
                </a:lnTo>
                <a:close/>
                <a:moveTo>
                  <a:pt x="2518" y="551"/>
                </a:moveTo>
                <a:cubicBezTo>
                  <a:pt x="2829" y="719"/>
                  <a:pt x="3056" y="998"/>
                  <a:pt x="3157" y="1337"/>
                </a:cubicBezTo>
                <a:cubicBezTo>
                  <a:pt x="3259" y="1675"/>
                  <a:pt x="3222" y="2033"/>
                  <a:pt x="3054" y="2344"/>
                </a:cubicBezTo>
                <a:cubicBezTo>
                  <a:pt x="2886" y="2655"/>
                  <a:pt x="2607" y="2882"/>
                  <a:pt x="2269" y="2984"/>
                </a:cubicBezTo>
                <a:cubicBezTo>
                  <a:pt x="1930" y="3085"/>
                  <a:pt x="1572" y="3048"/>
                  <a:pt x="1261" y="2880"/>
                </a:cubicBezTo>
                <a:cubicBezTo>
                  <a:pt x="950" y="2712"/>
                  <a:pt x="723" y="2433"/>
                  <a:pt x="622" y="2095"/>
                </a:cubicBezTo>
                <a:cubicBezTo>
                  <a:pt x="520" y="1756"/>
                  <a:pt x="557" y="1398"/>
                  <a:pt x="725" y="1087"/>
                </a:cubicBezTo>
                <a:cubicBezTo>
                  <a:pt x="834" y="885"/>
                  <a:pt x="990" y="718"/>
                  <a:pt x="1179" y="598"/>
                </a:cubicBezTo>
                <a:cubicBezTo>
                  <a:pt x="1181" y="597"/>
                  <a:pt x="1183" y="596"/>
                  <a:pt x="1185" y="594"/>
                </a:cubicBezTo>
                <a:cubicBezTo>
                  <a:pt x="1188" y="593"/>
                  <a:pt x="1190" y="591"/>
                  <a:pt x="1193" y="590"/>
                </a:cubicBezTo>
                <a:cubicBezTo>
                  <a:pt x="1201" y="585"/>
                  <a:pt x="1208" y="580"/>
                  <a:pt x="1216" y="576"/>
                </a:cubicBezTo>
                <a:cubicBezTo>
                  <a:pt x="1256" y="553"/>
                  <a:pt x="1296" y="532"/>
                  <a:pt x="1337" y="513"/>
                </a:cubicBezTo>
                <a:cubicBezTo>
                  <a:pt x="1337" y="513"/>
                  <a:pt x="1338" y="512"/>
                  <a:pt x="1339" y="512"/>
                </a:cubicBezTo>
                <a:cubicBezTo>
                  <a:pt x="1348" y="508"/>
                  <a:pt x="1357" y="504"/>
                  <a:pt x="1366" y="500"/>
                </a:cubicBezTo>
                <a:cubicBezTo>
                  <a:pt x="1368" y="499"/>
                  <a:pt x="1370" y="498"/>
                  <a:pt x="1372" y="498"/>
                </a:cubicBezTo>
                <a:cubicBezTo>
                  <a:pt x="1380" y="494"/>
                  <a:pt x="1388" y="491"/>
                  <a:pt x="1396" y="488"/>
                </a:cubicBezTo>
                <a:cubicBezTo>
                  <a:pt x="1399" y="487"/>
                  <a:pt x="1401" y="486"/>
                  <a:pt x="1404" y="485"/>
                </a:cubicBezTo>
                <a:cubicBezTo>
                  <a:pt x="1412" y="482"/>
                  <a:pt x="1419" y="479"/>
                  <a:pt x="1427" y="476"/>
                </a:cubicBezTo>
                <a:cubicBezTo>
                  <a:pt x="1430" y="475"/>
                  <a:pt x="1433" y="474"/>
                  <a:pt x="1435" y="473"/>
                </a:cubicBezTo>
                <a:cubicBezTo>
                  <a:pt x="1443" y="470"/>
                  <a:pt x="1451" y="467"/>
                  <a:pt x="1459" y="464"/>
                </a:cubicBezTo>
                <a:cubicBezTo>
                  <a:pt x="1461" y="464"/>
                  <a:pt x="1463" y="463"/>
                  <a:pt x="1466" y="462"/>
                </a:cubicBezTo>
                <a:cubicBezTo>
                  <a:pt x="1475" y="459"/>
                  <a:pt x="1484" y="456"/>
                  <a:pt x="1493" y="453"/>
                </a:cubicBezTo>
                <a:cubicBezTo>
                  <a:pt x="1493" y="453"/>
                  <a:pt x="1494" y="453"/>
                  <a:pt x="1495" y="453"/>
                </a:cubicBezTo>
                <a:cubicBezTo>
                  <a:pt x="1738" y="377"/>
                  <a:pt x="1992" y="375"/>
                  <a:pt x="2230" y="438"/>
                </a:cubicBezTo>
                <a:cubicBezTo>
                  <a:pt x="2230" y="436"/>
                  <a:pt x="2230" y="436"/>
                  <a:pt x="2230" y="436"/>
                </a:cubicBezTo>
                <a:cubicBezTo>
                  <a:pt x="2329" y="463"/>
                  <a:pt x="2426" y="501"/>
                  <a:pt x="2518" y="551"/>
                </a:cubicBezTo>
                <a:close/>
                <a:moveTo>
                  <a:pt x="922" y="2631"/>
                </a:moveTo>
                <a:cubicBezTo>
                  <a:pt x="1018" y="2732"/>
                  <a:pt x="1131" y="2819"/>
                  <a:pt x="1257" y="2887"/>
                </a:cubicBezTo>
                <a:cubicBezTo>
                  <a:pt x="1423" y="2977"/>
                  <a:pt x="1603" y="3029"/>
                  <a:pt x="1785" y="3044"/>
                </a:cubicBezTo>
                <a:cubicBezTo>
                  <a:pt x="1462" y="3018"/>
                  <a:pt x="1151" y="2875"/>
                  <a:pt x="922" y="2631"/>
                </a:cubicBezTo>
                <a:close/>
                <a:moveTo>
                  <a:pt x="1787" y="3044"/>
                </a:moveTo>
                <a:cubicBezTo>
                  <a:pt x="1820" y="3046"/>
                  <a:pt x="1854" y="3048"/>
                  <a:pt x="1888" y="3048"/>
                </a:cubicBezTo>
                <a:cubicBezTo>
                  <a:pt x="2016" y="3048"/>
                  <a:pt x="2145" y="3029"/>
                  <a:pt x="2271" y="2991"/>
                </a:cubicBezTo>
                <a:cubicBezTo>
                  <a:pt x="2279" y="2989"/>
                  <a:pt x="2287" y="2986"/>
                  <a:pt x="2296" y="2983"/>
                </a:cubicBezTo>
                <a:cubicBezTo>
                  <a:pt x="2129" y="3038"/>
                  <a:pt x="1956" y="3057"/>
                  <a:pt x="1787" y="3044"/>
                </a:cubicBezTo>
                <a:close/>
                <a:moveTo>
                  <a:pt x="2317" y="2976"/>
                </a:moveTo>
                <a:cubicBezTo>
                  <a:pt x="2315" y="2977"/>
                  <a:pt x="2314" y="2978"/>
                  <a:pt x="2312" y="2978"/>
                </a:cubicBezTo>
                <a:cubicBezTo>
                  <a:pt x="2314" y="2978"/>
                  <a:pt x="2315" y="2977"/>
                  <a:pt x="2317" y="297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01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  <p:bldP spid="9" grpId="0" animBg="1"/>
      <p:bldP spid="10" grpId="0" animBg="1"/>
      <p:bldP spid="1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32"/>
          </p:nvPr>
        </p:nvSpPr>
        <p:spPr/>
      </p:sp>
      <p:sp>
        <p:nvSpPr>
          <p:cNvPr id="9" name="Oval 8"/>
          <p:cNvSpPr/>
          <p:nvPr/>
        </p:nvSpPr>
        <p:spPr>
          <a:xfrm>
            <a:off x="508413" y="432000"/>
            <a:ext cx="12852000" cy="12852000"/>
          </a:xfrm>
          <a:prstGeom prst="ellipse">
            <a:avLst/>
          </a:prstGeom>
          <a:noFill/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47</a:t>
            </a:fld>
            <a:endParaRPr lang="uk-U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dirty="0"/>
              <a:t>Enabling</a:t>
            </a:r>
          </a:p>
          <a:p>
            <a:pPr lvl="0"/>
            <a:r>
              <a:rPr lang="en-US" dirty="0"/>
              <a:t>Business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wertpiporow</a:t>
            </a:r>
            <a:r>
              <a:rPr lang="en-US" dirty="0"/>
              <a:t> </a:t>
            </a:r>
            <a:r>
              <a:rPr lang="en-US" dirty="0" err="1"/>
              <a:t>consewer</a:t>
            </a:r>
            <a:r>
              <a:rPr lang="en-US" dirty="0"/>
              <a:t> </a:t>
            </a:r>
            <a:r>
              <a:rPr lang="en-US" dirty="0" err="1"/>
              <a:t>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rewt</a:t>
            </a:r>
            <a:r>
              <a:rPr lang="en-US" dirty="0"/>
              <a:t> </a:t>
            </a:r>
            <a:r>
              <a:rPr lang="en-US" dirty="0" err="1"/>
              <a:t>eliterot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varter</a:t>
            </a:r>
            <a:r>
              <a:rPr lang="en-US" dirty="0"/>
              <a:t> </a:t>
            </a:r>
            <a:r>
              <a:rPr lang="en-US" dirty="0" err="1"/>
              <a:t>snisieros</a:t>
            </a:r>
            <a:r>
              <a:rPr lang="en-US" dirty="0"/>
              <a:t> </a:t>
            </a:r>
            <a:r>
              <a:rPr lang="en-US" dirty="0" err="1"/>
              <a:t>loboportis</a:t>
            </a:r>
            <a:r>
              <a:rPr lang="en-US" dirty="0"/>
              <a:t> </a:t>
            </a:r>
            <a:r>
              <a:rPr lang="en-US" dirty="0" err="1"/>
              <a:t>wer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. Lorem </a:t>
            </a:r>
            <a:r>
              <a:rPr lang="en-US" dirty="0" err="1"/>
              <a:t>ips</a:t>
            </a:r>
            <a:r>
              <a:rPr lang="en-US" dirty="0"/>
              <a:t> ipsum dolor </a:t>
            </a:r>
            <a:r>
              <a:rPr lang="en-US" dirty="0" err="1"/>
              <a:t>sitpoport</a:t>
            </a:r>
            <a:r>
              <a:rPr lang="en-US" dirty="0"/>
              <a:t>. </a:t>
            </a:r>
          </a:p>
        </p:txBody>
      </p:sp>
      <p:sp>
        <p:nvSpPr>
          <p:cNvPr id="10" name="Oval 9"/>
          <p:cNvSpPr/>
          <p:nvPr/>
        </p:nvSpPr>
        <p:spPr>
          <a:xfrm>
            <a:off x="3568413" y="3492000"/>
            <a:ext cx="6732000" cy="6732000"/>
          </a:xfrm>
          <a:prstGeom prst="ellipse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5"/>
          <p:cNvSpPr>
            <a:spLocks noEditPoints="1"/>
          </p:cNvSpPr>
          <p:nvPr/>
        </p:nvSpPr>
        <p:spPr bwMode="auto">
          <a:xfrm rot="15839377">
            <a:off x="1678667" y="1580638"/>
            <a:ext cx="11211125" cy="11500668"/>
          </a:xfrm>
          <a:custGeom>
            <a:avLst/>
            <a:gdLst>
              <a:gd name="T0" fmla="*/ 3177 w 3511"/>
              <a:gd name="T1" fmla="*/ 2057 h 3618"/>
              <a:gd name="T2" fmla="*/ 3165 w 3511"/>
              <a:gd name="T3" fmla="*/ 1334 h 3618"/>
              <a:gd name="T4" fmla="*/ 2522 w 3511"/>
              <a:gd name="T5" fmla="*/ 544 h 3618"/>
              <a:gd name="T6" fmla="*/ 2232 w 3511"/>
              <a:gd name="T7" fmla="*/ 429 h 3618"/>
              <a:gd name="T8" fmla="*/ 2313 w 3511"/>
              <a:gd name="T9" fmla="*/ 105 h 3618"/>
              <a:gd name="T10" fmla="*/ 1059 w 3511"/>
              <a:gd name="T11" fmla="*/ 282 h 3618"/>
              <a:gd name="T12" fmla="*/ 465 w 3511"/>
              <a:gd name="T13" fmla="*/ 2560 h 3618"/>
              <a:gd name="T14" fmla="*/ 2743 w 3511"/>
              <a:gd name="T15" fmla="*/ 3153 h 3618"/>
              <a:gd name="T16" fmla="*/ 3511 w 3511"/>
              <a:gd name="T17" fmla="*/ 2141 h 3618"/>
              <a:gd name="T18" fmla="*/ 3177 w 3511"/>
              <a:gd name="T19" fmla="*/ 2057 h 3618"/>
              <a:gd name="T20" fmla="*/ 2518 w 3511"/>
              <a:gd name="T21" fmla="*/ 551 h 3618"/>
              <a:gd name="T22" fmla="*/ 3157 w 3511"/>
              <a:gd name="T23" fmla="*/ 1337 h 3618"/>
              <a:gd name="T24" fmla="*/ 3054 w 3511"/>
              <a:gd name="T25" fmla="*/ 2344 h 3618"/>
              <a:gd name="T26" fmla="*/ 2269 w 3511"/>
              <a:gd name="T27" fmla="*/ 2984 h 3618"/>
              <a:gd name="T28" fmla="*/ 1261 w 3511"/>
              <a:gd name="T29" fmla="*/ 2880 h 3618"/>
              <a:gd name="T30" fmla="*/ 622 w 3511"/>
              <a:gd name="T31" fmla="*/ 2095 h 3618"/>
              <a:gd name="T32" fmla="*/ 725 w 3511"/>
              <a:gd name="T33" fmla="*/ 1087 h 3618"/>
              <a:gd name="T34" fmla="*/ 1179 w 3511"/>
              <a:gd name="T35" fmla="*/ 598 h 3618"/>
              <a:gd name="T36" fmla="*/ 1185 w 3511"/>
              <a:gd name="T37" fmla="*/ 594 h 3618"/>
              <a:gd name="T38" fmla="*/ 1193 w 3511"/>
              <a:gd name="T39" fmla="*/ 590 h 3618"/>
              <a:gd name="T40" fmla="*/ 1216 w 3511"/>
              <a:gd name="T41" fmla="*/ 576 h 3618"/>
              <a:gd name="T42" fmla="*/ 1337 w 3511"/>
              <a:gd name="T43" fmla="*/ 513 h 3618"/>
              <a:gd name="T44" fmla="*/ 1339 w 3511"/>
              <a:gd name="T45" fmla="*/ 512 h 3618"/>
              <a:gd name="T46" fmla="*/ 1366 w 3511"/>
              <a:gd name="T47" fmla="*/ 500 h 3618"/>
              <a:gd name="T48" fmla="*/ 1372 w 3511"/>
              <a:gd name="T49" fmla="*/ 498 h 3618"/>
              <a:gd name="T50" fmla="*/ 1396 w 3511"/>
              <a:gd name="T51" fmla="*/ 488 h 3618"/>
              <a:gd name="T52" fmla="*/ 1404 w 3511"/>
              <a:gd name="T53" fmla="*/ 485 h 3618"/>
              <a:gd name="T54" fmla="*/ 1427 w 3511"/>
              <a:gd name="T55" fmla="*/ 476 h 3618"/>
              <a:gd name="T56" fmla="*/ 1435 w 3511"/>
              <a:gd name="T57" fmla="*/ 473 h 3618"/>
              <a:gd name="T58" fmla="*/ 1459 w 3511"/>
              <a:gd name="T59" fmla="*/ 464 h 3618"/>
              <a:gd name="T60" fmla="*/ 1466 w 3511"/>
              <a:gd name="T61" fmla="*/ 462 h 3618"/>
              <a:gd name="T62" fmla="*/ 1493 w 3511"/>
              <a:gd name="T63" fmla="*/ 453 h 3618"/>
              <a:gd name="T64" fmla="*/ 1495 w 3511"/>
              <a:gd name="T65" fmla="*/ 453 h 3618"/>
              <a:gd name="T66" fmla="*/ 2230 w 3511"/>
              <a:gd name="T67" fmla="*/ 438 h 3618"/>
              <a:gd name="T68" fmla="*/ 2230 w 3511"/>
              <a:gd name="T69" fmla="*/ 436 h 3618"/>
              <a:gd name="T70" fmla="*/ 2518 w 3511"/>
              <a:gd name="T71" fmla="*/ 551 h 3618"/>
              <a:gd name="T72" fmla="*/ 922 w 3511"/>
              <a:gd name="T73" fmla="*/ 2631 h 3618"/>
              <a:gd name="T74" fmla="*/ 1257 w 3511"/>
              <a:gd name="T75" fmla="*/ 2887 h 3618"/>
              <a:gd name="T76" fmla="*/ 1785 w 3511"/>
              <a:gd name="T77" fmla="*/ 3044 h 3618"/>
              <a:gd name="T78" fmla="*/ 922 w 3511"/>
              <a:gd name="T79" fmla="*/ 2631 h 3618"/>
              <a:gd name="T80" fmla="*/ 1787 w 3511"/>
              <a:gd name="T81" fmla="*/ 3044 h 3618"/>
              <a:gd name="T82" fmla="*/ 1888 w 3511"/>
              <a:gd name="T83" fmla="*/ 3048 h 3618"/>
              <a:gd name="T84" fmla="*/ 2271 w 3511"/>
              <a:gd name="T85" fmla="*/ 2991 h 3618"/>
              <a:gd name="T86" fmla="*/ 2296 w 3511"/>
              <a:gd name="T87" fmla="*/ 2983 h 3618"/>
              <a:gd name="T88" fmla="*/ 1787 w 3511"/>
              <a:gd name="T89" fmla="*/ 3044 h 3618"/>
              <a:gd name="T90" fmla="*/ 2317 w 3511"/>
              <a:gd name="T91" fmla="*/ 2976 h 3618"/>
              <a:gd name="T92" fmla="*/ 2312 w 3511"/>
              <a:gd name="T93" fmla="*/ 2978 h 3618"/>
              <a:gd name="T94" fmla="*/ 2317 w 3511"/>
              <a:gd name="T95" fmla="*/ 2976 h 36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511" h="3618">
                <a:moveTo>
                  <a:pt x="3177" y="2057"/>
                </a:moveTo>
                <a:cubicBezTo>
                  <a:pt x="3240" y="1822"/>
                  <a:pt x="3237" y="1573"/>
                  <a:pt x="3165" y="1334"/>
                </a:cubicBezTo>
                <a:cubicBezTo>
                  <a:pt x="3063" y="994"/>
                  <a:pt x="2835" y="713"/>
                  <a:pt x="2522" y="544"/>
                </a:cubicBezTo>
                <a:cubicBezTo>
                  <a:pt x="2429" y="494"/>
                  <a:pt x="2332" y="455"/>
                  <a:pt x="2232" y="429"/>
                </a:cubicBezTo>
                <a:cubicBezTo>
                  <a:pt x="2313" y="105"/>
                  <a:pt x="2313" y="105"/>
                  <a:pt x="2313" y="105"/>
                </a:cubicBezTo>
                <a:cubicBezTo>
                  <a:pt x="1903" y="0"/>
                  <a:pt x="1453" y="51"/>
                  <a:pt x="1059" y="282"/>
                </a:cubicBezTo>
                <a:cubicBezTo>
                  <a:pt x="266" y="747"/>
                  <a:pt x="0" y="1767"/>
                  <a:pt x="465" y="2560"/>
                </a:cubicBezTo>
                <a:cubicBezTo>
                  <a:pt x="931" y="3353"/>
                  <a:pt x="1951" y="3618"/>
                  <a:pt x="2743" y="3153"/>
                </a:cubicBezTo>
                <a:cubicBezTo>
                  <a:pt x="3139" y="2921"/>
                  <a:pt x="3403" y="2552"/>
                  <a:pt x="3511" y="2141"/>
                </a:cubicBezTo>
                <a:lnTo>
                  <a:pt x="3177" y="2057"/>
                </a:lnTo>
                <a:close/>
                <a:moveTo>
                  <a:pt x="2518" y="551"/>
                </a:moveTo>
                <a:cubicBezTo>
                  <a:pt x="2829" y="719"/>
                  <a:pt x="3056" y="998"/>
                  <a:pt x="3157" y="1337"/>
                </a:cubicBezTo>
                <a:cubicBezTo>
                  <a:pt x="3259" y="1675"/>
                  <a:pt x="3222" y="2033"/>
                  <a:pt x="3054" y="2344"/>
                </a:cubicBezTo>
                <a:cubicBezTo>
                  <a:pt x="2886" y="2655"/>
                  <a:pt x="2607" y="2882"/>
                  <a:pt x="2269" y="2984"/>
                </a:cubicBezTo>
                <a:cubicBezTo>
                  <a:pt x="1930" y="3085"/>
                  <a:pt x="1572" y="3048"/>
                  <a:pt x="1261" y="2880"/>
                </a:cubicBezTo>
                <a:cubicBezTo>
                  <a:pt x="950" y="2712"/>
                  <a:pt x="723" y="2433"/>
                  <a:pt x="622" y="2095"/>
                </a:cubicBezTo>
                <a:cubicBezTo>
                  <a:pt x="520" y="1756"/>
                  <a:pt x="557" y="1398"/>
                  <a:pt x="725" y="1087"/>
                </a:cubicBezTo>
                <a:cubicBezTo>
                  <a:pt x="834" y="885"/>
                  <a:pt x="990" y="718"/>
                  <a:pt x="1179" y="598"/>
                </a:cubicBezTo>
                <a:cubicBezTo>
                  <a:pt x="1181" y="597"/>
                  <a:pt x="1183" y="596"/>
                  <a:pt x="1185" y="594"/>
                </a:cubicBezTo>
                <a:cubicBezTo>
                  <a:pt x="1188" y="593"/>
                  <a:pt x="1190" y="591"/>
                  <a:pt x="1193" y="590"/>
                </a:cubicBezTo>
                <a:cubicBezTo>
                  <a:pt x="1201" y="585"/>
                  <a:pt x="1208" y="580"/>
                  <a:pt x="1216" y="576"/>
                </a:cubicBezTo>
                <a:cubicBezTo>
                  <a:pt x="1256" y="553"/>
                  <a:pt x="1296" y="532"/>
                  <a:pt x="1337" y="513"/>
                </a:cubicBezTo>
                <a:cubicBezTo>
                  <a:pt x="1337" y="513"/>
                  <a:pt x="1338" y="512"/>
                  <a:pt x="1339" y="512"/>
                </a:cubicBezTo>
                <a:cubicBezTo>
                  <a:pt x="1348" y="508"/>
                  <a:pt x="1357" y="504"/>
                  <a:pt x="1366" y="500"/>
                </a:cubicBezTo>
                <a:cubicBezTo>
                  <a:pt x="1368" y="499"/>
                  <a:pt x="1370" y="498"/>
                  <a:pt x="1372" y="498"/>
                </a:cubicBezTo>
                <a:cubicBezTo>
                  <a:pt x="1380" y="494"/>
                  <a:pt x="1388" y="491"/>
                  <a:pt x="1396" y="488"/>
                </a:cubicBezTo>
                <a:cubicBezTo>
                  <a:pt x="1399" y="487"/>
                  <a:pt x="1401" y="486"/>
                  <a:pt x="1404" y="485"/>
                </a:cubicBezTo>
                <a:cubicBezTo>
                  <a:pt x="1412" y="482"/>
                  <a:pt x="1419" y="479"/>
                  <a:pt x="1427" y="476"/>
                </a:cubicBezTo>
                <a:cubicBezTo>
                  <a:pt x="1430" y="475"/>
                  <a:pt x="1433" y="474"/>
                  <a:pt x="1435" y="473"/>
                </a:cubicBezTo>
                <a:cubicBezTo>
                  <a:pt x="1443" y="470"/>
                  <a:pt x="1451" y="467"/>
                  <a:pt x="1459" y="464"/>
                </a:cubicBezTo>
                <a:cubicBezTo>
                  <a:pt x="1461" y="464"/>
                  <a:pt x="1463" y="463"/>
                  <a:pt x="1466" y="462"/>
                </a:cubicBezTo>
                <a:cubicBezTo>
                  <a:pt x="1475" y="459"/>
                  <a:pt x="1484" y="456"/>
                  <a:pt x="1493" y="453"/>
                </a:cubicBezTo>
                <a:cubicBezTo>
                  <a:pt x="1493" y="453"/>
                  <a:pt x="1494" y="453"/>
                  <a:pt x="1495" y="453"/>
                </a:cubicBezTo>
                <a:cubicBezTo>
                  <a:pt x="1738" y="377"/>
                  <a:pt x="1992" y="375"/>
                  <a:pt x="2230" y="438"/>
                </a:cubicBezTo>
                <a:cubicBezTo>
                  <a:pt x="2230" y="436"/>
                  <a:pt x="2230" y="436"/>
                  <a:pt x="2230" y="436"/>
                </a:cubicBezTo>
                <a:cubicBezTo>
                  <a:pt x="2329" y="463"/>
                  <a:pt x="2426" y="501"/>
                  <a:pt x="2518" y="551"/>
                </a:cubicBezTo>
                <a:close/>
                <a:moveTo>
                  <a:pt x="922" y="2631"/>
                </a:moveTo>
                <a:cubicBezTo>
                  <a:pt x="1018" y="2732"/>
                  <a:pt x="1131" y="2819"/>
                  <a:pt x="1257" y="2887"/>
                </a:cubicBezTo>
                <a:cubicBezTo>
                  <a:pt x="1423" y="2977"/>
                  <a:pt x="1603" y="3029"/>
                  <a:pt x="1785" y="3044"/>
                </a:cubicBezTo>
                <a:cubicBezTo>
                  <a:pt x="1462" y="3018"/>
                  <a:pt x="1151" y="2875"/>
                  <a:pt x="922" y="2631"/>
                </a:cubicBezTo>
                <a:close/>
                <a:moveTo>
                  <a:pt x="1787" y="3044"/>
                </a:moveTo>
                <a:cubicBezTo>
                  <a:pt x="1820" y="3046"/>
                  <a:pt x="1854" y="3048"/>
                  <a:pt x="1888" y="3048"/>
                </a:cubicBezTo>
                <a:cubicBezTo>
                  <a:pt x="2016" y="3048"/>
                  <a:pt x="2145" y="3029"/>
                  <a:pt x="2271" y="2991"/>
                </a:cubicBezTo>
                <a:cubicBezTo>
                  <a:pt x="2279" y="2989"/>
                  <a:pt x="2287" y="2986"/>
                  <a:pt x="2296" y="2983"/>
                </a:cubicBezTo>
                <a:cubicBezTo>
                  <a:pt x="2129" y="3038"/>
                  <a:pt x="1956" y="3057"/>
                  <a:pt x="1787" y="3044"/>
                </a:cubicBezTo>
                <a:close/>
                <a:moveTo>
                  <a:pt x="2317" y="2976"/>
                </a:moveTo>
                <a:cubicBezTo>
                  <a:pt x="2315" y="2977"/>
                  <a:pt x="2314" y="2978"/>
                  <a:pt x="2312" y="2978"/>
                </a:cubicBezTo>
                <a:cubicBezTo>
                  <a:pt x="2314" y="2978"/>
                  <a:pt x="2315" y="2977"/>
                  <a:pt x="2317" y="297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48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5" grpId="0"/>
      <p:bldP spid="6" grpId="0" build="p"/>
      <p:bldP spid="10" grpId="0" animBg="1"/>
      <p:bldP spid="1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30"/>
          </p:nvPr>
        </p:nvSpPr>
        <p:spPr/>
      </p:sp>
      <p:sp>
        <p:nvSpPr>
          <p:cNvPr id="25" name="Oval 9"/>
          <p:cNvSpPr>
            <a:spLocks noChangeArrowheads="1"/>
          </p:cNvSpPr>
          <p:nvPr/>
        </p:nvSpPr>
        <p:spPr bwMode="auto">
          <a:xfrm>
            <a:off x="7510351" y="6500813"/>
            <a:ext cx="430213" cy="43180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6" name="Picture Placeholder 2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48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Our branches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err="1"/>
              <a:t>usa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Canada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Germany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US" dirty="0"/>
              <a:t>China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Branch Offices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Branch Offices</a:t>
            </a:r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7407502" y="6341228"/>
            <a:ext cx="669925" cy="896938"/>
          </a:xfrm>
          <a:custGeom>
            <a:avLst/>
            <a:gdLst>
              <a:gd name="T0" fmla="*/ 103 w 211"/>
              <a:gd name="T1" fmla="*/ 0 h 283"/>
              <a:gd name="T2" fmla="*/ 0 w 211"/>
              <a:gd name="T3" fmla="*/ 102 h 283"/>
              <a:gd name="T4" fmla="*/ 103 w 211"/>
              <a:gd name="T5" fmla="*/ 283 h 283"/>
              <a:gd name="T6" fmla="*/ 211 w 211"/>
              <a:gd name="T7" fmla="*/ 102 h 283"/>
              <a:gd name="T8" fmla="*/ 103 w 211"/>
              <a:gd name="T9" fmla="*/ 0 h 283"/>
              <a:gd name="T10" fmla="*/ 104 w 211"/>
              <a:gd name="T11" fmla="*/ 146 h 283"/>
              <a:gd name="T12" fmla="*/ 61 w 211"/>
              <a:gd name="T13" fmla="*/ 103 h 283"/>
              <a:gd name="T14" fmla="*/ 104 w 211"/>
              <a:gd name="T15" fmla="*/ 59 h 283"/>
              <a:gd name="T16" fmla="*/ 148 w 211"/>
              <a:gd name="T17" fmla="*/ 103 h 283"/>
              <a:gd name="T18" fmla="*/ 104 w 211"/>
              <a:gd name="T19" fmla="*/ 146 h 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1" h="283">
                <a:moveTo>
                  <a:pt x="103" y="0"/>
                </a:moveTo>
                <a:cubicBezTo>
                  <a:pt x="45" y="0"/>
                  <a:pt x="0" y="41"/>
                  <a:pt x="0" y="102"/>
                </a:cubicBezTo>
                <a:cubicBezTo>
                  <a:pt x="0" y="164"/>
                  <a:pt x="103" y="283"/>
                  <a:pt x="103" y="283"/>
                </a:cubicBezTo>
                <a:cubicBezTo>
                  <a:pt x="103" y="283"/>
                  <a:pt x="211" y="157"/>
                  <a:pt x="211" y="102"/>
                </a:cubicBezTo>
                <a:cubicBezTo>
                  <a:pt x="211" y="48"/>
                  <a:pt x="161" y="0"/>
                  <a:pt x="103" y="0"/>
                </a:cubicBezTo>
                <a:close/>
                <a:moveTo>
                  <a:pt x="104" y="146"/>
                </a:moveTo>
                <a:cubicBezTo>
                  <a:pt x="80" y="146"/>
                  <a:pt x="61" y="127"/>
                  <a:pt x="61" y="103"/>
                </a:cubicBezTo>
                <a:cubicBezTo>
                  <a:pt x="61" y="79"/>
                  <a:pt x="80" y="59"/>
                  <a:pt x="104" y="59"/>
                </a:cubicBezTo>
                <a:cubicBezTo>
                  <a:pt x="128" y="59"/>
                  <a:pt x="148" y="79"/>
                  <a:pt x="148" y="103"/>
                </a:cubicBezTo>
                <a:cubicBezTo>
                  <a:pt x="148" y="127"/>
                  <a:pt x="128" y="146"/>
                  <a:pt x="104" y="1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7"/>
          <p:cNvSpPr>
            <a:spLocks noEditPoints="1"/>
          </p:cNvSpPr>
          <p:nvPr/>
        </p:nvSpPr>
        <p:spPr bwMode="auto">
          <a:xfrm>
            <a:off x="7359651" y="6332538"/>
            <a:ext cx="769938" cy="1027113"/>
          </a:xfrm>
          <a:custGeom>
            <a:avLst/>
            <a:gdLst>
              <a:gd name="T0" fmla="*/ 119 w 243"/>
              <a:gd name="T1" fmla="*/ 324 h 324"/>
              <a:gd name="T2" fmla="*/ 107 w 243"/>
              <a:gd name="T3" fmla="*/ 310 h 324"/>
              <a:gd name="T4" fmla="*/ 0 w 243"/>
              <a:gd name="T5" fmla="*/ 118 h 324"/>
              <a:gd name="T6" fmla="*/ 119 w 243"/>
              <a:gd name="T7" fmla="*/ 0 h 324"/>
              <a:gd name="T8" fmla="*/ 243 w 243"/>
              <a:gd name="T9" fmla="*/ 118 h 324"/>
              <a:gd name="T10" fmla="*/ 131 w 243"/>
              <a:gd name="T11" fmla="*/ 309 h 324"/>
              <a:gd name="T12" fmla="*/ 119 w 243"/>
              <a:gd name="T13" fmla="*/ 324 h 324"/>
              <a:gd name="T14" fmla="*/ 119 w 243"/>
              <a:gd name="T15" fmla="*/ 32 h 324"/>
              <a:gd name="T16" fmla="*/ 32 w 243"/>
              <a:gd name="T17" fmla="*/ 118 h 324"/>
              <a:gd name="T18" fmla="*/ 119 w 243"/>
              <a:gd name="T19" fmla="*/ 274 h 324"/>
              <a:gd name="T20" fmla="*/ 211 w 243"/>
              <a:gd name="T21" fmla="*/ 118 h 324"/>
              <a:gd name="T22" fmla="*/ 119 w 243"/>
              <a:gd name="T23" fmla="*/ 32 h 324"/>
              <a:gd name="T24" fmla="*/ 120 w 243"/>
              <a:gd name="T25" fmla="*/ 178 h 324"/>
              <a:gd name="T26" fmla="*/ 61 w 243"/>
              <a:gd name="T27" fmla="*/ 119 h 324"/>
              <a:gd name="T28" fmla="*/ 120 w 243"/>
              <a:gd name="T29" fmla="*/ 59 h 324"/>
              <a:gd name="T30" fmla="*/ 180 w 243"/>
              <a:gd name="T31" fmla="*/ 119 h 324"/>
              <a:gd name="T32" fmla="*/ 120 w 243"/>
              <a:gd name="T33" fmla="*/ 178 h 324"/>
              <a:gd name="T34" fmla="*/ 120 w 243"/>
              <a:gd name="T35" fmla="*/ 91 h 324"/>
              <a:gd name="T36" fmla="*/ 93 w 243"/>
              <a:gd name="T37" fmla="*/ 119 h 324"/>
              <a:gd name="T38" fmla="*/ 120 w 243"/>
              <a:gd name="T39" fmla="*/ 146 h 324"/>
              <a:gd name="T40" fmla="*/ 148 w 243"/>
              <a:gd name="T41" fmla="*/ 119 h 324"/>
              <a:gd name="T42" fmla="*/ 120 w 243"/>
              <a:gd name="T43" fmla="*/ 91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43" h="324">
                <a:moveTo>
                  <a:pt x="119" y="324"/>
                </a:moveTo>
                <a:cubicBezTo>
                  <a:pt x="107" y="310"/>
                  <a:pt x="107" y="310"/>
                  <a:pt x="107" y="310"/>
                </a:cubicBezTo>
                <a:cubicBezTo>
                  <a:pt x="96" y="297"/>
                  <a:pt x="0" y="184"/>
                  <a:pt x="0" y="118"/>
                </a:cubicBezTo>
                <a:cubicBezTo>
                  <a:pt x="0" y="50"/>
                  <a:pt x="50" y="0"/>
                  <a:pt x="119" y="0"/>
                </a:cubicBezTo>
                <a:cubicBezTo>
                  <a:pt x="185" y="0"/>
                  <a:pt x="243" y="55"/>
                  <a:pt x="243" y="118"/>
                </a:cubicBezTo>
                <a:cubicBezTo>
                  <a:pt x="243" y="178"/>
                  <a:pt x="143" y="296"/>
                  <a:pt x="131" y="309"/>
                </a:cubicBezTo>
                <a:lnTo>
                  <a:pt x="119" y="324"/>
                </a:lnTo>
                <a:close/>
                <a:moveTo>
                  <a:pt x="119" y="32"/>
                </a:moveTo>
                <a:cubicBezTo>
                  <a:pt x="68" y="32"/>
                  <a:pt x="32" y="67"/>
                  <a:pt x="32" y="118"/>
                </a:cubicBezTo>
                <a:cubicBezTo>
                  <a:pt x="32" y="159"/>
                  <a:pt x="87" y="234"/>
                  <a:pt x="119" y="274"/>
                </a:cubicBezTo>
                <a:cubicBezTo>
                  <a:pt x="159" y="225"/>
                  <a:pt x="211" y="151"/>
                  <a:pt x="211" y="118"/>
                </a:cubicBezTo>
                <a:cubicBezTo>
                  <a:pt x="211" y="72"/>
                  <a:pt x="168" y="32"/>
                  <a:pt x="119" y="32"/>
                </a:cubicBezTo>
                <a:close/>
                <a:moveTo>
                  <a:pt x="120" y="178"/>
                </a:moveTo>
                <a:cubicBezTo>
                  <a:pt x="88" y="178"/>
                  <a:pt x="61" y="152"/>
                  <a:pt x="61" y="119"/>
                </a:cubicBezTo>
                <a:cubicBezTo>
                  <a:pt x="61" y="86"/>
                  <a:pt x="88" y="59"/>
                  <a:pt x="120" y="59"/>
                </a:cubicBezTo>
                <a:cubicBezTo>
                  <a:pt x="153" y="59"/>
                  <a:pt x="180" y="86"/>
                  <a:pt x="180" y="119"/>
                </a:cubicBezTo>
                <a:cubicBezTo>
                  <a:pt x="180" y="152"/>
                  <a:pt x="153" y="178"/>
                  <a:pt x="120" y="178"/>
                </a:cubicBezTo>
                <a:close/>
                <a:moveTo>
                  <a:pt x="120" y="91"/>
                </a:moveTo>
                <a:cubicBezTo>
                  <a:pt x="105" y="91"/>
                  <a:pt x="93" y="103"/>
                  <a:pt x="93" y="119"/>
                </a:cubicBezTo>
                <a:cubicBezTo>
                  <a:pt x="93" y="134"/>
                  <a:pt x="105" y="146"/>
                  <a:pt x="120" y="146"/>
                </a:cubicBezTo>
                <a:cubicBezTo>
                  <a:pt x="136" y="146"/>
                  <a:pt x="148" y="134"/>
                  <a:pt x="148" y="119"/>
                </a:cubicBezTo>
                <a:cubicBezTo>
                  <a:pt x="148" y="103"/>
                  <a:pt x="136" y="91"/>
                  <a:pt x="120" y="9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8"/>
          <p:cNvSpPr>
            <a:spLocks noEditPoints="1"/>
          </p:cNvSpPr>
          <p:nvPr/>
        </p:nvSpPr>
        <p:spPr bwMode="auto">
          <a:xfrm>
            <a:off x="7045326" y="11307763"/>
            <a:ext cx="719138" cy="965200"/>
          </a:xfrm>
          <a:custGeom>
            <a:avLst/>
            <a:gdLst>
              <a:gd name="T0" fmla="*/ 111 w 227"/>
              <a:gd name="T1" fmla="*/ 304 h 304"/>
              <a:gd name="T2" fmla="*/ 99 w 227"/>
              <a:gd name="T3" fmla="*/ 289 h 304"/>
              <a:gd name="T4" fmla="*/ 0 w 227"/>
              <a:gd name="T5" fmla="*/ 111 h 304"/>
              <a:gd name="T6" fmla="*/ 111 w 227"/>
              <a:gd name="T7" fmla="*/ 0 h 304"/>
              <a:gd name="T8" fmla="*/ 227 w 227"/>
              <a:gd name="T9" fmla="*/ 111 h 304"/>
              <a:gd name="T10" fmla="*/ 123 w 227"/>
              <a:gd name="T11" fmla="*/ 289 h 304"/>
              <a:gd name="T12" fmla="*/ 111 w 227"/>
              <a:gd name="T13" fmla="*/ 304 h 304"/>
              <a:gd name="T14" fmla="*/ 111 w 227"/>
              <a:gd name="T15" fmla="*/ 32 h 304"/>
              <a:gd name="T16" fmla="*/ 32 w 227"/>
              <a:gd name="T17" fmla="*/ 111 h 304"/>
              <a:gd name="T18" fmla="*/ 111 w 227"/>
              <a:gd name="T19" fmla="*/ 254 h 304"/>
              <a:gd name="T20" fmla="*/ 195 w 227"/>
              <a:gd name="T21" fmla="*/ 111 h 304"/>
              <a:gd name="T22" fmla="*/ 111 w 227"/>
              <a:gd name="T23" fmla="*/ 32 h 304"/>
              <a:gd name="T24" fmla="*/ 112 w 227"/>
              <a:gd name="T25" fmla="*/ 168 h 304"/>
              <a:gd name="T26" fmla="*/ 56 w 227"/>
              <a:gd name="T27" fmla="*/ 112 h 304"/>
              <a:gd name="T28" fmla="*/ 112 w 227"/>
              <a:gd name="T29" fmla="*/ 55 h 304"/>
              <a:gd name="T30" fmla="*/ 169 w 227"/>
              <a:gd name="T31" fmla="*/ 112 h 304"/>
              <a:gd name="T32" fmla="*/ 112 w 227"/>
              <a:gd name="T33" fmla="*/ 168 h 304"/>
              <a:gd name="T34" fmla="*/ 112 w 227"/>
              <a:gd name="T35" fmla="*/ 87 h 304"/>
              <a:gd name="T36" fmla="*/ 88 w 227"/>
              <a:gd name="T37" fmla="*/ 112 h 304"/>
              <a:gd name="T38" fmla="*/ 112 w 227"/>
              <a:gd name="T39" fmla="*/ 136 h 304"/>
              <a:gd name="T40" fmla="*/ 137 w 227"/>
              <a:gd name="T41" fmla="*/ 112 h 304"/>
              <a:gd name="T42" fmla="*/ 112 w 227"/>
              <a:gd name="T43" fmla="*/ 87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27" h="304">
                <a:moveTo>
                  <a:pt x="111" y="304"/>
                </a:moveTo>
                <a:cubicBezTo>
                  <a:pt x="99" y="289"/>
                  <a:pt x="99" y="289"/>
                  <a:pt x="99" y="289"/>
                </a:cubicBezTo>
                <a:cubicBezTo>
                  <a:pt x="89" y="278"/>
                  <a:pt x="0" y="173"/>
                  <a:pt x="0" y="111"/>
                </a:cubicBezTo>
                <a:cubicBezTo>
                  <a:pt x="0" y="47"/>
                  <a:pt x="46" y="0"/>
                  <a:pt x="111" y="0"/>
                </a:cubicBezTo>
                <a:cubicBezTo>
                  <a:pt x="173" y="0"/>
                  <a:pt x="227" y="52"/>
                  <a:pt x="227" y="111"/>
                </a:cubicBezTo>
                <a:cubicBezTo>
                  <a:pt x="227" y="167"/>
                  <a:pt x="134" y="277"/>
                  <a:pt x="123" y="289"/>
                </a:cubicBezTo>
                <a:lnTo>
                  <a:pt x="111" y="304"/>
                </a:lnTo>
                <a:close/>
                <a:moveTo>
                  <a:pt x="111" y="32"/>
                </a:moveTo>
                <a:cubicBezTo>
                  <a:pt x="64" y="32"/>
                  <a:pt x="32" y="65"/>
                  <a:pt x="32" y="111"/>
                </a:cubicBezTo>
                <a:cubicBezTo>
                  <a:pt x="32" y="148"/>
                  <a:pt x="81" y="217"/>
                  <a:pt x="111" y="254"/>
                </a:cubicBezTo>
                <a:cubicBezTo>
                  <a:pt x="148" y="209"/>
                  <a:pt x="195" y="141"/>
                  <a:pt x="195" y="111"/>
                </a:cubicBezTo>
                <a:cubicBezTo>
                  <a:pt x="195" y="69"/>
                  <a:pt x="156" y="32"/>
                  <a:pt x="111" y="32"/>
                </a:cubicBezTo>
                <a:close/>
                <a:moveTo>
                  <a:pt x="112" y="168"/>
                </a:moveTo>
                <a:cubicBezTo>
                  <a:pt x="81" y="168"/>
                  <a:pt x="56" y="143"/>
                  <a:pt x="56" y="112"/>
                </a:cubicBezTo>
                <a:cubicBezTo>
                  <a:pt x="56" y="80"/>
                  <a:pt x="81" y="55"/>
                  <a:pt x="112" y="55"/>
                </a:cubicBezTo>
                <a:cubicBezTo>
                  <a:pt x="143" y="55"/>
                  <a:pt x="169" y="80"/>
                  <a:pt x="169" y="112"/>
                </a:cubicBezTo>
                <a:cubicBezTo>
                  <a:pt x="169" y="143"/>
                  <a:pt x="143" y="168"/>
                  <a:pt x="112" y="168"/>
                </a:cubicBezTo>
                <a:close/>
                <a:moveTo>
                  <a:pt x="112" y="87"/>
                </a:moveTo>
                <a:cubicBezTo>
                  <a:pt x="99" y="87"/>
                  <a:pt x="88" y="98"/>
                  <a:pt x="88" y="112"/>
                </a:cubicBezTo>
                <a:cubicBezTo>
                  <a:pt x="88" y="125"/>
                  <a:pt x="99" y="136"/>
                  <a:pt x="112" y="136"/>
                </a:cubicBezTo>
                <a:cubicBezTo>
                  <a:pt x="126" y="136"/>
                  <a:pt x="137" y="125"/>
                  <a:pt x="137" y="112"/>
                </a:cubicBezTo>
                <a:cubicBezTo>
                  <a:pt x="137" y="98"/>
                  <a:pt x="126" y="87"/>
                  <a:pt x="112" y="8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Oval 9"/>
          <p:cNvSpPr>
            <a:spLocks noChangeArrowheads="1"/>
          </p:cNvSpPr>
          <p:nvPr/>
        </p:nvSpPr>
        <p:spPr bwMode="auto">
          <a:xfrm>
            <a:off x="12763501" y="5672138"/>
            <a:ext cx="430213" cy="431800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0"/>
          <p:cNvSpPr>
            <a:spLocks noEditPoints="1"/>
          </p:cNvSpPr>
          <p:nvPr/>
        </p:nvSpPr>
        <p:spPr bwMode="auto">
          <a:xfrm>
            <a:off x="12611101" y="5529263"/>
            <a:ext cx="722313" cy="971550"/>
          </a:xfrm>
          <a:custGeom>
            <a:avLst/>
            <a:gdLst>
              <a:gd name="T0" fmla="*/ 111 w 228"/>
              <a:gd name="T1" fmla="*/ 0 h 306"/>
              <a:gd name="T2" fmla="*/ 0 w 228"/>
              <a:gd name="T3" fmla="*/ 111 h 306"/>
              <a:gd name="T4" fmla="*/ 111 w 228"/>
              <a:gd name="T5" fmla="*/ 306 h 306"/>
              <a:gd name="T6" fmla="*/ 228 w 228"/>
              <a:gd name="T7" fmla="*/ 111 h 306"/>
              <a:gd name="T8" fmla="*/ 111 w 228"/>
              <a:gd name="T9" fmla="*/ 0 h 306"/>
              <a:gd name="T10" fmla="*/ 113 w 228"/>
              <a:gd name="T11" fmla="*/ 159 h 306"/>
              <a:gd name="T12" fmla="*/ 66 w 228"/>
              <a:gd name="T13" fmla="*/ 112 h 306"/>
              <a:gd name="T14" fmla="*/ 113 w 228"/>
              <a:gd name="T15" fmla="*/ 64 h 306"/>
              <a:gd name="T16" fmla="*/ 160 w 228"/>
              <a:gd name="T17" fmla="*/ 112 h 306"/>
              <a:gd name="T18" fmla="*/ 113 w 228"/>
              <a:gd name="T19" fmla="*/ 159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8" h="306">
                <a:moveTo>
                  <a:pt x="111" y="0"/>
                </a:moveTo>
                <a:cubicBezTo>
                  <a:pt x="49" y="0"/>
                  <a:pt x="0" y="44"/>
                  <a:pt x="0" y="111"/>
                </a:cubicBezTo>
                <a:cubicBezTo>
                  <a:pt x="0" y="178"/>
                  <a:pt x="111" y="306"/>
                  <a:pt x="111" y="306"/>
                </a:cubicBezTo>
                <a:cubicBezTo>
                  <a:pt x="111" y="306"/>
                  <a:pt x="228" y="171"/>
                  <a:pt x="228" y="111"/>
                </a:cubicBezTo>
                <a:cubicBezTo>
                  <a:pt x="228" y="52"/>
                  <a:pt x="173" y="0"/>
                  <a:pt x="111" y="0"/>
                </a:cubicBezTo>
                <a:close/>
                <a:moveTo>
                  <a:pt x="113" y="159"/>
                </a:moveTo>
                <a:cubicBezTo>
                  <a:pt x="87" y="159"/>
                  <a:pt x="66" y="138"/>
                  <a:pt x="66" y="112"/>
                </a:cubicBezTo>
                <a:cubicBezTo>
                  <a:pt x="66" y="86"/>
                  <a:pt x="87" y="64"/>
                  <a:pt x="113" y="64"/>
                </a:cubicBezTo>
                <a:cubicBezTo>
                  <a:pt x="139" y="64"/>
                  <a:pt x="160" y="86"/>
                  <a:pt x="160" y="112"/>
                </a:cubicBezTo>
                <a:cubicBezTo>
                  <a:pt x="160" y="138"/>
                  <a:pt x="139" y="159"/>
                  <a:pt x="113" y="15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Oval 11"/>
          <p:cNvSpPr>
            <a:spLocks noChangeArrowheads="1"/>
          </p:cNvSpPr>
          <p:nvPr/>
        </p:nvSpPr>
        <p:spPr bwMode="auto">
          <a:xfrm>
            <a:off x="15879763" y="6300788"/>
            <a:ext cx="428625" cy="43021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12"/>
          <p:cNvSpPr>
            <a:spLocks noEditPoints="1"/>
          </p:cNvSpPr>
          <p:nvPr/>
        </p:nvSpPr>
        <p:spPr bwMode="auto">
          <a:xfrm>
            <a:off x="15727363" y="6157913"/>
            <a:ext cx="723900" cy="969963"/>
          </a:xfrm>
          <a:custGeom>
            <a:avLst/>
            <a:gdLst>
              <a:gd name="T0" fmla="*/ 111 w 228"/>
              <a:gd name="T1" fmla="*/ 0 h 306"/>
              <a:gd name="T2" fmla="*/ 0 w 228"/>
              <a:gd name="T3" fmla="*/ 111 h 306"/>
              <a:gd name="T4" fmla="*/ 111 w 228"/>
              <a:gd name="T5" fmla="*/ 306 h 306"/>
              <a:gd name="T6" fmla="*/ 228 w 228"/>
              <a:gd name="T7" fmla="*/ 111 h 306"/>
              <a:gd name="T8" fmla="*/ 111 w 228"/>
              <a:gd name="T9" fmla="*/ 0 h 306"/>
              <a:gd name="T10" fmla="*/ 112 w 228"/>
              <a:gd name="T11" fmla="*/ 158 h 306"/>
              <a:gd name="T12" fmla="*/ 65 w 228"/>
              <a:gd name="T13" fmla="*/ 111 h 306"/>
              <a:gd name="T14" fmla="*/ 112 w 228"/>
              <a:gd name="T15" fmla="*/ 64 h 306"/>
              <a:gd name="T16" fmla="*/ 159 w 228"/>
              <a:gd name="T17" fmla="*/ 111 h 306"/>
              <a:gd name="T18" fmla="*/ 112 w 228"/>
              <a:gd name="T19" fmla="*/ 158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8" h="306">
                <a:moveTo>
                  <a:pt x="111" y="0"/>
                </a:moveTo>
                <a:cubicBezTo>
                  <a:pt x="48" y="0"/>
                  <a:pt x="0" y="44"/>
                  <a:pt x="0" y="111"/>
                </a:cubicBezTo>
                <a:cubicBezTo>
                  <a:pt x="0" y="178"/>
                  <a:pt x="111" y="306"/>
                  <a:pt x="111" y="306"/>
                </a:cubicBezTo>
                <a:cubicBezTo>
                  <a:pt x="111" y="306"/>
                  <a:pt x="228" y="170"/>
                  <a:pt x="228" y="111"/>
                </a:cubicBezTo>
                <a:cubicBezTo>
                  <a:pt x="228" y="52"/>
                  <a:pt x="173" y="0"/>
                  <a:pt x="111" y="0"/>
                </a:cubicBezTo>
                <a:close/>
                <a:moveTo>
                  <a:pt x="112" y="158"/>
                </a:moveTo>
                <a:cubicBezTo>
                  <a:pt x="86" y="158"/>
                  <a:pt x="65" y="137"/>
                  <a:pt x="65" y="111"/>
                </a:cubicBezTo>
                <a:cubicBezTo>
                  <a:pt x="65" y="85"/>
                  <a:pt x="86" y="64"/>
                  <a:pt x="112" y="64"/>
                </a:cubicBezTo>
                <a:cubicBezTo>
                  <a:pt x="138" y="64"/>
                  <a:pt x="159" y="85"/>
                  <a:pt x="159" y="111"/>
                </a:cubicBezTo>
                <a:cubicBezTo>
                  <a:pt x="159" y="137"/>
                  <a:pt x="138" y="158"/>
                  <a:pt x="112" y="15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13"/>
          <p:cNvSpPr>
            <a:spLocks noEditPoints="1"/>
          </p:cNvSpPr>
          <p:nvPr/>
        </p:nvSpPr>
        <p:spPr bwMode="auto">
          <a:xfrm>
            <a:off x="13450888" y="11352213"/>
            <a:ext cx="669925" cy="901700"/>
          </a:xfrm>
          <a:custGeom>
            <a:avLst/>
            <a:gdLst>
              <a:gd name="T0" fmla="*/ 103 w 211"/>
              <a:gd name="T1" fmla="*/ 0 h 284"/>
              <a:gd name="T2" fmla="*/ 0 w 211"/>
              <a:gd name="T3" fmla="*/ 103 h 284"/>
              <a:gd name="T4" fmla="*/ 103 w 211"/>
              <a:gd name="T5" fmla="*/ 284 h 284"/>
              <a:gd name="T6" fmla="*/ 211 w 211"/>
              <a:gd name="T7" fmla="*/ 103 h 284"/>
              <a:gd name="T8" fmla="*/ 103 w 211"/>
              <a:gd name="T9" fmla="*/ 0 h 284"/>
              <a:gd name="T10" fmla="*/ 104 w 211"/>
              <a:gd name="T11" fmla="*/ 147 h 284"/>
              <a:gd name="T12" fmla="*/ 60 w 211"/>
              <a:gd name="T13" fmla="*/ 103 h 284"/>
              <a:gd name="T14" fmla="*/ 104 w 211"/>
              <a:gd name="T15" fmla="*/ 60 h 284"/>
              <a:gd name="T16" fmla="*/ 148 w 211"/>
              <a:gd name="T17" fmla="*/ 103 h 284"/>
              <a:gd name="T18" fmla="*/ 104 w 211"/>
              <a:gd name="T19" fmla="*/ 147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1" h="284">
                <a:moveTo>
                  <a:pt x="103" y="0"/>
                </a:moveTo>
                <a:cubicBezTo>
                  <a:pt x="45" y="0"/>
                  <a:pt x="0" y="41"/>
                  <a:pt x="0" y="103"/>
                </a:cubicBezTo>
                <a:cubicBezTo>
                  <a:pt x="0" y="165"/>
                  <a:pt x="103" y="284"/>
                  <a:pt x="103" y="284"/>
                </a:cubicBezTo>
                <a:cubicBezTo>
                  <a:pt x="103" y="284"/>
                  <a:pt x="211" y="158"/>
                  <a:pt x="211" y="103"/>
                </a:cubicBezTo>
                <a:cubicBezTo>
                  <a:pt x="211" y="48"/>
                  <a:pt x="160" y="0"/>
                  <a:pt x="103" y="0"/>
                </a:cubicBezTo>
                <a:close/>
                <a:moveTo>
                  <a:pt x="104" y="147"/>
                </a:moveTo>
                <a:cubicBezTo>
                  <a:pt x="80" y="147"/>
                  <a:pt x="60" y="128"/>
                  <a:pt x="60" y="103"/>
                </a:cubicBezTo>
                <a:cubicBezTo>
                  <a:pt x="60" y="79"/>
                  <a:pt x="80" y="60"/>
                  <a:pt x="104" y="60"/>
                </a:cubicBezTo>
                <a:cubicBezTo>
                  <a:pt x="128" y="60"/>
                  <a:pt x="148" y="79"/>
                  <a:pt x="148" y="103"/>
                </a:cubicBezTo>
                <a:cubicBezTo>
                  <a:pt x="148" y="128"/>
                  <a:pt x="128" y="147"/>
                  <a:pt x="104" y="14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14"/>
          <p:cNvSpPr>
            <a:spLocks noEditPoints="1"/>
          </p:cNvSpPr>
          <p:nvPr/>
        </p:nvSpPr>
        <p:spPr bwMode="auto">
          <a:xfrm>
            <a:off x="8678863" y="5246688"/>
            <a:ext cx="665163" cy="898525"/>
          </a:xfrm>
          <a:custGeom>
            <a:avLst/>
            <a:gdLst>
              <a:gd name="T0" fmla="*/ 102 w 210"/>
              <a:gd name="T1" fmla="*/ 0 h 283"/>
              <a:gd name="T2" fmla="*/ 0 w 210"/>
              <a:gd name="T3" fmla="*/ 103 h 283"/>
              <a:gd name="T4" fmla="*/ 102 w 210"/>
              <a:gd name="T5" fmla="*/ 283 h 283"/>
              <a:gd name="T6" fmla="*/ 210 w 210"/>
              <a:gd name="T7" fmla="*/ 103 h 283"/>
              <a:gd name="T8" fmla="*/ 102 w 210"/>
              <a:gd name="T9" fmla="*/ 0 h 283"/>
              <a:gd name="T10" fmla="*/ 104 w 210"/>
              <a:gd name="T11" fmla="*/ 146 h 283"/>
              <a:gd name="T12" fmla="*/ 60 w 210"/>
              <a:gd name="T13" fmla="*/ 103 h 283"/>
              <a:gd name="T14" fmla="*/ 104 w 210"/>
              <a:gd name="T15" fmla="*/ 59 h 283"/>
              <a:gd name="T16" fmla="*/ 147 w 210"/>
              <a:gd name="T17" fmla="*/ 103 h 283"/>
              <a:gd name="T18" fmla="*/ 104 w 210"/>
              <a:gd name="T19" fmla="*/ 146 h 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10" h="283">
                <a:moveTo>
                  <a:pt x="102" y="0"/>
                </a:moveTo>
                <a:cubicBezTo>
                  <a:pt x="45" y="0"/>
                  <a:pt x="0" y="41"/>
                  <a:pt x="0" y="103"/>
                </a:cubicBezTo>
                <a:cubicBezTo>
                  <a:pt x="0" y="165"/>
                  <a:pt x="102" y="283"/>
                  <a:pt x="102" y="283"/>
                </a:cubicBezTo>
                <a:cubicBezTo>
                  <a:pt x="102" y="283"/>
                  <a:pt x="210" y="157"/>
                  <a:pt x="210" y="103"/>
                </a:cubicBezTo>
                <a:cubicBezTo>
                  <a:pt x="210" y="48"/>
                  <a:pt x="160" y="0"/>
                  <a:pt x="102" y="0"/>
                </a:cubicBezTo>
                <a:close/>
                <a:moveTo>
                  <a:pt x="104" y="146"/>
                </a:moveTo>
                <a:cubicBezTo>
                  <a:pt x="80" y="146"/>
                  <a:pt x="60" y="127"/>
                  <a:pt x="60" y="103"/>
                </a:cubicBezTo>
                <a:cubicBezTo>
                  <a:pt x="60" y="79"/>
                  <a:pt x="80" y="59"/>
                  <a:pt x="104" y="59"/>
                </a:cubicBezTo>
                <a:cubicBezTo>
                  <a:pt x="128" y="59"/>
                  <a:pt x="147" y="79"/>
                  <a:pt x="147" y="103"/>
                </a:cubicBezTo>
                <a:cubicBezTo>
                  <a:pt x="147" y="127"/>
                  <a:pt x="128" y="146"/>
                  <a:pt x="104" y="1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15"/>
          <p:cNvSpPr>
            <a:spLocks noEditPoints="1"/>
          </p:cNvSpPr>
          <p:nvPr/>
        </p:nvSpPr>
        <p:spPr bwMode="auto">
          <a:xfrm>
            <a:off x="8628063" y="5195888"/>
            <a:ext cx="766763" cy="1028700"/>
          </a:xfrm>
          <a:custGeom>
            <a:avLst/>
            <a:gdLst>
              <a:gd name="T0" fmla="*/ 118 w 242"/>
              <a:gd name="T1" fmla="*/ 324 h 324"/>
              <a:gd name="T2" fmla="*/ 106 w 242"/>
              <a:gd name="T3" fmla="*/ 310 h 324"/>
              <a:gd name="T4" fmla="*/ 0 w 242"/>
              <a:gd name="T5" fmla="*/ 119 h 324"/>
              <a:gd name="T6" fmla="*/ 118 w 242"/>
              <a:gd name="T7" fmla="*/ 0 h 324"/>
              <a:gd name="T8" fmla="*/ 242 w 242"/>
              <a:gd name="T9" fmla="*/ 119 h 324"/>
              <a:gd name="T10" fmla="*/ 130 w 242"/>
              <a:gd name="T11" fmla="*/ 310 h 324"/>
              <a:gd name="T12" fmla="*/ 118 w 242"/>
              <a:gd name="T13" fmla="*/ 324 h 324"/>
              <a:gd name="T14" fmla="*/ 118 w 242"/>
              <a:gd name="T15" fmla="*/ 32 h 324"/>
              <a:gd name="T16" fmla="*/ 32 w 242"/>
              <a:gd name="T17" fmla="*/ 119 h 324"/>
              <a:gd name="T18" fmla="*/ 118 w 242"/>
              <a:gd name="T19" fmla="*/ 274 h 324"/>
              <a:gd name="T20" fmla="*/ 210 w 242"/>
              <a:gd name="T21" fmla="*/ 119 h 324"/>
              <a:gd name="T22" fmla="*/ 118 w 242"/>
              <a:gd name="T23" fmla="*/ 32 h 324"/>
              <a:gd name="T24" fmla="*/ 120 w 242"/>
              <a:gd name="T25" fmla="*/ 178 h 324"/>
              <a:gd name="T26" fmla="*/ 60 w 242"/>
              <a:gd name="T27" fmla="*/ 119 h 324"/>
              <a:gd name="T28" fmla="*/ 120 w 242"/>
              <a:gd name="T29" fmla="*/ 59 h 324"/>
              <a:gd name="T30" fmla="*/ 179 w 242"/>
              <a:gd name="T31" fmla="*/ 119 h 324"/>
              <a:gd name="T32" fmla="*/ 120 w 242"/>
              <a:gd name="T33" fmla="*/ 178 h 324"/>
              <a:gd name="T34" fmla="*/ 120 w 242"/>
              <a:gd name="T35" fmla="*/ 91 h 324"/>
              <a:gd name="T36" fmla="*/ 92 w 242"/>
              <a:gd name="T37" fmla="*/ 119 h 324"/>
              <a:gd name="T38" fmla="*/ 120 w 242"/>
              <a:gd name="T39" fmla="*/ 146 h 324"/>
              <a:gd name="T40" fmla="*/ 147 w 242"/>
              <a:gd name="T41" fmla="*/ 119 h 324"/>
              <a:gd name="T42" fmla="*/ 120 w 242"/>
              <a:gd name="T43" fmla="*/ 91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42" h="324">
                <a:moveTo>
                  <a:pt x="118" y="324"/>
                </a:moveTo>
                <a:cubicBezTo>
                  <a:pt x="106" y="310"/>
                  <a:pt x="106" y="310"/>
                  <a:pt x="106" y="310"/>
                </a:cubicBezTo>
                <a:cubicBezTo>
                  <a:pt x="95" y="297"/>
                  <a:pt x="0" y="185"/>
                  <a:pt x="0" y="119"/>
                </a:cubicBezTo>
                <a:cubicBezTo>
                  <a:pt x="0" y="50"/>
                  <a:pt x="49" y="0"/>
                  <a:pt x="118" y="0"/>
                </a:cubicBezTo>
                <a:cubicBezTo>
                  <a:pt x="184" y="0"/>
                  <a:pt x="242" y="55"/>
                  <a:pt x="242" y="119"/>
                </a:cubicBezTo>
                <a:cubicBezTo>
                  <a:pt x="242" y="178"/>
                  <a:pt x="142" y="296"/>
                  <a:pt x="130" y="310"/>
                </a:cubicBezTo>
                <a:lnTo>
                  <a:pt x="118" y="324"/>
                </a:lnTo>
                <a:close/>
                <a:moveTo>
                  <a:pt x="118" y="32"/>
                </a:moveTo>
                <a:cubicBezTo>
                  <a:pt x="67" y="32"/>
                  <a:pt x="32" y="68"/>
                  <a:pt x="32" y="119"/>
                </a:cubicBezTo>
                <a:cubicBezTo>
                  <a:pt x="32" y="159"/>
                  <a:pt x="86" y="235"/>
                  <a:pt x="118" y="274"/>
                </a:cubicBezTo>
                <a:cubicBezTo>
                  <a:pt x="158" y="226"/>
                  <a:pt x="210" y="151"/>
                  <a:pt x="210" y="119"/>
                </a:cubicBezTo>
                <a:cubicBezTo>
                  <a:pt x="210" y="73"/>
                  <a:pt x="167" y="32"/>
                  <a:pt x="118" y="32"/>
                </a:cubicBezTo>
                <a:close/>
                <a:moveTo>
                  <a:pt x="120" y="178"/>
                </a:moveTo>
                <a:cubicBezTo>
                  <a:pt x="87" y="178"/>
                  <a:pt x="60" y="152"/>
                  <a:pt x="60" y="119"/>
                </a:cubicBezTo>
                <a:cubicBezTo>
                  <a:pt x="60" y="86"/>
                  <a:pt x="87" y="59"/>
                  <a:pt x="120" y="59"/>
                </a:cubicBezTo>
                <a:cubicBezTo>
                  <a:pt x="152" y="59"/>
                  <a:pt x="179" y="86"/>
                  <a:pt x="179" y="119"/>
                </a:cubicBezTo>
                <a:cubicBezTo>
                  <a:pt x="179" y="152"/>
                  <a:pt x="152" y="178"/>
                  <a:pt x="120" y="178"/>
                </a:cubicBezTo>
                <a:close/>
                <a:moveTo>
                  <a:pt x="120" y="91"/>
                </a:moveTo>
                <a:cubicBezTo>
                  <a:pt x="104" y="91"/>
                  <a:pt x="92" y="104"/>
                  <a:pt x="92" y="119"/>
                </a:cubicBezTo>
                <a:cubicBezTo>
                  <a:pt x="92" y="134"/>
                  <a:pt x="104" y="146"/>
                  <a:pt x="120" y="146"/>
                </a:cubicBezTo>
                <a:cubicBezTo>
                  <a:pt x="135" y="146"/>
                  <a:pt x="147" y="134"/>
                  <a:pt x="147" y="119"/>
                </a:cubicBezTo>
                <a:cubicBezTo>
                  <a:pt x="147" y="104"/>
                  <a:pt x="135" y="91"/>
                  <a:pt x="120" y="9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51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37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37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6" presetClass="entr" presetSubtype="37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37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6" presetClass="entr" presetSubtype="3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6" presetClass="entr" presetSubtype="37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6" grpId="0" animBg="1"/>
      <p:bldP spid="7" grpId="0" animBg="1"/>
      <p:bldP spid="8" grpId="0" animBg="1"/>
      <p:bldP spid="9" grpId="0" build="p"/>
      <p:bldP spid="10" grpId="0" build="p"/>
      <p:bldP spid="15" grpId="0" animBg="1"/>
      <p:bldP spid="16" grpId="0" animBg="1"/>
      <p:bldP spid="17" grpId="0" build="p" animBg="1"/>
      <p:bldP spid="18" grpId="0" animBg="1"/>
      <p:bldP spid="19" grpId="0" animBg="1"/>
      <p:bldP spid="20" grpId="0" animBg="1"/>
      <p:bldP spid="21" grpId="0" animBg="1"/>
      <p:bldP spid="22" grpId="0" uiExpand="1" build="p" animBg="1"/>
      <p:bldP spid="23" grpId="0" animBg="1"/>
      <p:bldP spid="24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49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Follow us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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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 dirty="0"/>
              <a:t>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en-US" dirty="0"/>
              <a:t>Facebook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Instagram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Twitter</a:t>
            </a:r>
          </a:p>
        </p:txBody>
      </p:sp>
      <p:sp>
        <p:nvSpPr>
          <p:cNvPr id="12" name="Freeform 5"/>
          <p:cNvSpPr>
            <a:spLocks/>
          </p:cNvSpPr>
          <p:nvPr/>
        </p:nvSpPr>
        <p:spPr bwMode="auto">
          <a:xfrm>
            <a:off x="7851775" y="10860088"/>
            <a:ext cx="8678863" cy="2859088"/>
          </a:xfrm>
          <a:custGeom>
            <a:avLst/>
            <a:gdLst>
              <a:gd name="T0" fmla="*/ 2734 w 2734"/>
              <a:gd name="T1" fmla="*/ 901 h 901"/>
              <a:gd name="T2" fmla="*/ 1367 w 2734"/>
              <a:gd name="T3" fmla="*/ 0 h 901"/>
              <a:gd name="T4" fmla="*/ 0 w 2734"/>
              <a:gd name="T5" fmla="*/ 901 h 901"/>
              <a:gd name="T6" fmla="*/ 2734 w 2734"/>
              <a:gd name="T7" fmla="*/ 901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734" h="901">
                <a:moveTo>
                  <a:pt x="2734" y="901"/>
                </a:moveTo>
                <a:cubicBezTo>
                  <a:pt x="2507" y="371"/>
                  <a:pt x="1980" y="0"/>
                  <a:pt x="1367" y="0"/>
                </a:cubicBezTo>
                <a:cubicBezTo>
                  <a:pt x="754" y="0"/>
                  <a:pt x="227" y="371"/>
                  <a:pt x="0" y="901"/>
                </a:cubicBezTo>
                <a:lnTo>
                  <a:pt x="2734" y="90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13" name="Freeform 6"/>
          <p:cNvSpPr>
            <a:spLocks/>
          </p:cNvSpPr>
          <p:nvPr/>
        </p:nvSpPr>
        <p:spPr bwMode="auto">
          <a:xfrm>
            <a:off x="7842250" y="-3175"/>
            <a:ext cx="8701088" cy="2878138"/>
          </a:xfrm>
          <a:custGeom>
            <a:avLst/>
            <a:gdLst>
              <a:gd name="T0" fmla="*/ 1370 w 2741"/>
              <a:gd name="T1" fmla="*/ 907 h 907"/>
              <a:gd name="T2" fmla="*/ 540 w 2741"/>
              <a:gd name="T3" fmla="*/ 654 h 907"/>
              <a:gd name="T4" fmla="*/ 0 w 2741"/>
              <a:gd name="T5" fmla="*/ 3 h 907"/>
              <a:gd name="T6" fmla="*/ 7 w 2741"/>
              <a:gd name="T7" fmla="*/ 0 h 907"/>
              <a:gd name="T8" fmla="*/ 1370 w 2741"/>
              <a:gd name="T9" fmla="*/ 899 h 907"/>
              <a:gd name="T10" fmla="*/ 2733 w 2741"/>
              <a:gd name="T11" fmla="*/ 0 h 907"/>
              <a:gd name="T12" fmla="*/ 2741 w 2741"/>
              <a:gd name="T13" fmla="*/ 3 h 907"/>
              <a:gd name="T14" fmla="*/ 2201 w 2741"/>
              <a:gd name="T15" fmla="*/ 654 h 907"/>
              <a:gd name="T16" fmla="*/ 1370 w 2741"/>
              <a:gd name="T17" fmla="*/ 907 h 9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741" h="907">
                <a:moveTo>
                  <a:pt x="1370" y="907"/>
                </a:moveTo>
                <a:cubicBezTo>
                  <a:pt x="1073" y="907"/>
                  <a:pt x="786" y="819"/>
                  <a:pt x="540" y="654"/>
                </a:cubicBezTo>
                <a:cubicBezTo>
                  <a:pt x="300" y="493"/>
                  <a:pt x="113" y="268"/>
                  <a:pt x="0" y="3"/>
                </a:cubicBezTo>
                <a:cubicBezTo>
                  <a:pt x="7" y="0"/>
                  <a:pt x="7" y="0"/>
                  <a:pt x="7" y="0"/>
                </a:cubicBezTo>
                <a:cubicBezTo>
                  <a:pt x="241" y="546"/>
                  <a:pt x="776" y="899"/>
                  <a:pt x="1370" y="899"/>
                </a:cubicBezTo>
                <a:cubicBezTo>
                  <a:pt x="1964" y="899"/>
                  <a:pt x="2499" y="546"/>
                  <a:pt x="2733" y="0"/>
                </a:cubicBezTo>
                <a:cubicBezTo>
                  <a:pt x="2741" y="3"/>
                  <a:pt x="2741" y="3"/>
                  <a:pt x="2741" y="3"/>
                </a:cubicBezTo>
                <a:cubicBezTo>
                  <a:pt x="2627" y="268"/>
                  <a:pt x="2440" y="493"/>
                  <a:pt x="2201" y="654"/>
                </a:cubicBezTo>
                <a:cubicBezTo>
                  <a:pt x="1955" y="819"/>
                  <a:pt x="1668" y="907"/>
                  <a:pt x="1370" y="90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76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  <p:bldP spid="6" grpId="0" build="p"/>
      <p:bldP spid="7" grpId="0" build="p"/>
      <p:bldP spid="8" grpId="0" build="p"/>
      <p:bldP spid="9" grpId="0" build="p"/>
      <p:bldP spid="10" grpId="0" build="p"/>
      <p:bldP spid="12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4090988" y="2017823"/>
            <a:ext cx="8101011" cy="8101011"/>
          </a:xfrm>
          <a:prstGeom prst="ellipse">
            <a:avLst/>
          </a:prstGeom>
          <a:solidFill>
            <a:schemeClr val="tx2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dirty="0"/>
              <a:t>We driven</a:t>
            </a:r>
          </a:p>
          <a:p>
            <a:pPr lvl="0"/>
            <a:r>
              <a:rPr lang="en-US" dirty="0"/>
              <a:t>By future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5</a:t>
            </a:fld>
            <a:endParaRPr lang="uk-U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/>
            <a:r>
              <a:rPr lang="en-US" dirty="0"/>
              <a:t>Lorem ipsum dolor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werti</a:t>
            </a:r>
            <a:r>
              <a:rPr lang="en-US" dirty="0"/>
              <a:t> </a:t>
            </a:r>
            <a:r>
              <a:rPr lang="en-US" dirty="0" err="1"/>
              <a:t>rewtluctu</a:t>
            </a:r>
            <a:br>
              <a:rPr lang="en-US" dirty="0"/>
            </a:br>
            <a:r>
              <a:rPr lang="en-US" dirty="0" err="1"/>
              <a:t>serosvel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consece</a:t>
            </a:r>
            <a:r>
              <a:rPr lang="en-US" dirty="0"/>
              <a:t> 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Proino</a:t>
            </a:r>
            <a:r>
              <a:rPr lang="en-US" dirty="0"/>
              <a:t> </a:t>
            </a:r>
            <a:r>
              <a:rPr lang="en-US" dirty="0" err="1"/>
              <a:t>werop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egeterwe</a:t>
            </a:r>
            <a:r>
              <a:rPr lang="en-US" dirty="0"/>
              <a:t> </a:t>
            </a:r>
            <a:r>
              <a:rPr lang="en-US" dirty="0" err="1"/>
              <a:t>maurisa</a:t>
            </a:r>
            <a:br>
              <a:rPr lang="en-US" dirty="0"/>
            </a:b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enean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quam dolor </a:t>
            </a:r>
            <a:r>
              <a:rPr lang="en-US" dirty="0" err="1"/>
              <a:t>sitamet</a:t>
            </a:r>
            <a:r>
              <a:rPr lang="en-US" dirty="0"/>
              <a:t>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augue</a:t>
            </a:r>
            <a:r>
              <a:rPr lang="en-US" dirty="0"/>
              <a:t> </a:t>
            </a:r>
            <a:r>
              <a:rPr lang="en-US" dirty="0" err="1"/>
              <a:t>eteriwerome</a:t>
            </a:r>
            <a:br>
              <a:rPr lang="en-US" dirty="0"/>
            </a:br>
            <a:r>
              <a:rPr lang="en-US" dirty="0" err="1"/>
              <a:t>tupo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maximus. </a:t>
            </a:r>
            <a:r>
              <a:rPr lang="en-US" dirty="0" err="1"/>
              <a:t>Donec</a:t>
            </a:r>
            <a:r>
              <a:rPr lang="en-US" dirty="0"/>
              <a:t> </a:t>
            </a:r>
            <a:r>
              <a:rPr lang="en-US" dirty="0" err="1"/>
              <a:t>poritopluctus</a:t>
            </a:r>
            <a:br>
              <a:rPr lang="en-US" dirty="0"/>
            </a:b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, </a:t>
            </a:r>
            <a:r>
              <a:rPr lang="en-US" dirty="0" err="1"/>
              <a:t>exut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cong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 err="1"/>
              <a:t>eliter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feugiatwerto</a:t>
            </a:r>
            <a:r>
              <a:rPr lang="en-US" dirty="0"/>
              <a:t> </a:t>
            </a:r>
            <a:r>
              <a:rPr lang="en-US" dirty="0" err="1"/>
              <a:t>auctor</a:t>
            </a:r>
            <a:r>
              <a:rPr lang="en-US" dirty="0"/>
              <a:t> </a:t>
            </a:r>
            <a:r>
              <a:rPr lang="en-US" dirty="0" err="1"/>
              <a:t>enean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6725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" grpId="0"/>
      <p:bldP spid="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6853284" y="1548000"/>
            <a:ext cx="10620000" cy="10620000"/>
          </a:xfrm>
          <a:prstGeom prst="ellipse">
            <a:avLst/>
          </a:prstGeom>
          <a:solidFill>
            <a:schemeClr val="tx2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50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pPr lvl="0"/>
            <a:r>
              <a:rPr lang="en-US" dirty="0"/>
              <a:t>Address: 123 Street, City, State 45678</a:t>
            </a:r>
          </a:p>
          <a:p>
            <a:pPr lvl="0"/>
            <a:r>
              <a:rPr lang="en-US" dirty="0"/>
              <a:t>Phone: 1234 56 7890</a:t>
            </a:r>
          </a:p>
          <a:p>
            <a:pPr lvl="0"/>
            <a:r>
              <a:rPr lang="en-US" dirty="0"/>
              <a:t>Website: www.companyname.com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en-US" dirty="0"/>
              <a:t>Contact us</a:t>
            </a:r>
          </a:p>
        </p:txBody>
      </p:sp>
      <p:sp>
        <p:nvSpPr>
          <p:cNvPr id="8" name="Oval 7"/>
          <p:cNvSpPr/>
          <p:nvPr/>
        </p:nvSpPr>
        <p:spPr>
          <a:xfrm>
            <a:off x="5971284" y="666000"/>
            <a:ext cx="12384000" cy="12384000"/>
          </a:xfrm>
          <a:prstGeom prst="ellipse">
            <a:avLst/>
          </a:prstGeom>
          <a:noFill/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81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 build="p"/>
      <p:bldP spid="5" grpId="0" uiExpand="1" build="p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13" name="Oval 12"/>
          <p:cNvSpPr/>
          <p:nvPr/>
        </p:nvSpPr>
        <p:spPr>
          <a:xfrm>
            <a:off x="6294446" y="972000"/>
            <a:ext cx="11772000" cy="11772000"/>
          </a:xfrm>
          <a:prstGeom prst="ellipse">
            <a:avLst/>
          </a:prstGeom>
          <a:solidFill>
            <a:schemeClr val="tx2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0"/>
            <a:r>
              <a:rPr lang="en-US" dirty="0"/>
              <a:t>We driven</a:t>
            </a:r>
          </a:p>
          <a:p>
            <a:pPr lvl="0"/>
            <a:r>
              <a:rPr lang="en-US" dirty="0"/>
              <a:t>By future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6</a:t>
            </a:fld>
            <a:endParaRPr lang="uk-UA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Lorem ipsum dolor </a:t>
            </a:r>
            <a:r>
              <a:rPr lang="en-US" dirty="0" err="1"/>
              <a:t>sitamet</a:t>
            </a:r>
            <a:r>
              <a:rPr lang="en-US" dirty="0"/>
              <a:t>, </a:t>
            </a:r>
            <a:r>
              <a:rPr lang="en-US" dirty="0" err="1"/>
              <a:t>werti</a:t>
            </a:r>
            <a:r>
              <a:rPr lang="en-US" dirty="0"/>
              <a:t> </a:t>
            </a:r>
            <a:r>
              <a:rPr lang="en-US" dirty="0" err="1"/>
              <a:t>rewtluctu</a:t>
            </a:r>
            <a:br>
              <a:rPr lang="en-US" dirty="0"/>
            </a:br>
            <a:r>
              <a:rPr lang="en-US" dirty="0" err="1"/>
              <a:t>serosvel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consece</a:t>
            </a:r>
            <a:r>
              <a:rPr lang="en-US" dirty="0"/>
              <a:t> tur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Proino</a:t>
            </a:r>
            <a:r>
              <a:rPr lang="en-US" dirty="0"/>
              <a:t> </a:t>
            </a:r>
            <a:r>
              <a:rPr lang="en-US" dirty="0" err="1"/>
              <a:t>werop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egeterwe</a:t>
            </a:r>
            <a:r>
              <a:rPr lang="en-US" dirty="0"/>
              <a:t> </a:t>
            </a:r>
            <a:r>
              <a:rPr lang="en-US" dirty="0" err="1"/>
              <a:t>maurisa</a:t>
            </a:r>
            <a:br>
              <a:rPr lang="en-US" dirty="0"/>
            </a:b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enean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quam dolor </a:t>
            </a:r>
            <a:r>
              <a:rPr lang="en-US" dirty="0" err="1"/>
              <a:t>sitamet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97218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4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/>
          <p:cNvSpPr/>
          <p:nvPr/>
        </p:nvSpPr>
        <p:spPr>
          <a:xfrm>
            <a:off x="8088000" y="2536825"/>
            <a:ext cx="8208000" cy="8208000"/>
          </a:xfrm>
          <a:prstGeom prst="ellipse">
            <a:avLst/>
          </a:prstGeom>
          <a:solidFill>
            <a:schemeClr val="tx2"/>
          </a:solidFill>
          <a:ln w="349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7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What’s</a:t>
            </a:r>
            <a:br>
              <a:rPr lang="en-US" dirty="0"/>
            </a:br>
            <a:r>
              <a:rPr lang="en-US" dirty="0"/>
              <a:t>More?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lvl="0"/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</a:t>
            </a:r>
            <a:br>
              <a:rPr lang="en-US" dirty="0"/>
            </a:br>
            <a:r>
              <a:rPr lang="en-US" dirty="0"/>
              <a:t>us,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rhoncud</a:t>
            </a:r>
            <a:r>
              <a:rPr lang="en-US" dirty="0"/>
              <a:t>. </a:t>
            </a:r>
            <a:r>
              <a:rPr lang="en-US" dirty="0" err="1"/>
              <a:t>Sedaco</a:t>
            </a:r>
            <a:r>
              <a:rPr lang="en-US" dirty="0"/>
              <a:t> </a:t>
            </a:r>
            <a:r>
              <a:rPr lang="en-US" dirty="0" err="1"/>
              <a:t>nequewe</a:t>
            </a:r>
            <a:r>
              <a:rPr lang="en-US" dirty="0"/>
              <a:t> </a:t>
            </a:r>
            <a:r>
              <a:rPr lang="en-US" dirty="0" err="1"/>
              <a:t>rewtyiw</a:t>
            </a:r>
            <a:r>
              <a:rPr lang="en-US" dirty="0"/>
              <a:t> </a:t>
            </a:r>
            <a:r>
              <a:rPr lang="en-US" dirty="0" err="1"/>
              <a:t>powerower</a:t>
            </a:r>
            <a:r>
              <a:rPr lang="en-US" dirty="0"/>
              <a:t> </a:t>
            </a:r>
            <a:r>
              <a:rPr lang="en-US" dirty="0" err="1"/>
              <a:t>oper</a:t>
            </a:r>
            <a:r>
              <a:rPr lang="en-US" dirty="0"/>
              <a:t>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turadipiwers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portti</a:t>
            </a:r>
            <a:r>
              <a:rPr lang="en-US" dirty="0"/>
              <a:t> </a:t>
            </a:r>
            <a:r>
              <a:rPr lang="en-US" dirty="0" err="1"/>
              <a:t>rdiam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vohonc</a:t>
            </a:r>
            <a:r>
              <a:rPr lang="en-US" dirty="0"/>
              <a:t>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lectus</a:t>
            </a:r>
            <a:r>
              <a:rPr lang="en-US" dirty="0"/>
              <a:t> power.</a:t>
            </a:r>
          </a:p>
          <a:p>
            <a:pPr lvl="0"/>
            <a:endParaRPr lang="en-US" dirty="0"/>
          </a:p>
          <a:p>
            <a:pPr lvl="0"/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dictumrete</a:t>
            </a:r>
            <a:r>
              <a:rPr lang="en-US" dirty="0"/>
              <a:t> rats</a:t>
            </a:r>
            <a:br>
              <a:rPr lang="en-US" dirty="0"/>
            </a:br>
            <a:r>
              <a:rPr lang="en-US" dirty="0" err="1"/>
              <a:t>powe</a:t>
            </a:r>
            <a:r>
              <a:rPr lang="en-US" dirty="0"/>
              <a:t> </a:t>
            </a:r>
            <a:r>
              <a:rPr lang="en-US" dirty="0" err="1"/>
              <a:t>itamet</a:t>
            </a:r>
            <a:r>
              <a:rPr lang="en-US" dirty="0"/>
              <a:t> </a:t>
            </a:r>
            <a:r>
              <a:rPr lang="en-US" dirty="0" err="1"/>
              <a:t>eratacul</a:t>
            </a:r>
            <a:r>
              <a:rPr lang="en-US" dirty="0"/>
              <a:t> </a:t>
            </a:r>
            <a:r>
              <a:rPr lang="en-US" dirty="0" err="1"/>
              <a:t>isamet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werto</a:t>
            </a:r>
            <a:r>
              <a:rPr lang="en-US" dirty="0"/>
              <a:t> </a:t>
            </a:r>
            <a:r>
              <a:rPr lang="en-US" dirty="0" err="1"/>
              <a:t>podictu</a:t>
            </a:r>
            <a:r>
              <a:rPr lang="en-US" dirty="0"/>
              <a:t> </a:t>
            </a:r>
            <a:r>
              <a:rPr lang="en-US" dirty="0" err="1"/>
              <a:t>maugue</a:t>
            </a:r>
            <a:r>
              <a:rPr lang="en-US" dirty="0"/>
              <a:t> </a:t>
            </a:r>
            <a:r>
              <a:rPr lang="en-US" dirty="0" err="1"/>
              <a:t>torto</a:t>
            </a:r>
            <a:r>
              <a:rPr lang="en-US" dirty="0"/>
              <a:t> </a:t>
            </a:r>
            <a:r>
              <a:rPr lang="en-US" dirty="0" err="1"/>
              <a:t>recenaso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rnare</a:t>
            </a:r>
            <a:r>
              <a:rPr lang="en-US" dirty="0"/>
              <a:t> </a:t>
            </a:r>
            <a:r>
              <a:rPr lang="en-US" dirty="0" err="1"/>
              <a:t>sedtor</a:t>
            </a:r>
            <a:r>
              <a:rPr lang="en-US" dirty="0"/>
              <a:t>. Seder </a:t>
            </a:r>
            <a:r>
              <a:rPr lang="en-US" dirty="0" err="1"/>
              <a:t>acneqwe</a:t>
            </a:r>
            <a:r>
              <a:rPr lang="en-US" dirty="0"/>
              <a:t> </a:t>
            </a:r>
            <a:r>
              <a:rPr lang="en-US" dirty="0" err="1"/>
              <a:t>uewe</a:t>
            </a:r>
            <a:r>
              <a:rPr lang="en-US" dirty="0"/>
              <a:t> </a:t>
            </a:r>
            <a:r>
              <a:rPr lang="en-US" dirty="0" err="1"/>
              <a:t>rewtwer</a:t>
            </a:r>
            <a:r>
              <a:rPr lang="en-US" dirty="0"/>
              <a:t> </a:t>
            </a:r>
            <a:r>
              <a:rPr lang="en-US" dirty="0" err="1"/>
              <a:t>weropewom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23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8</a:t>
            </a:fld>
            <a:endParaRPr lang="uk-U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What’s More?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lvl="0"/>
            <a:r>
              <a:rPr lang="en-US" dirty="0" err="1"/>
              <a:t>Phasellus</a:t>
            </a:r>
            <a:r>
              <a:rPr lang="en-US" dirty="0"/>
              <a:t> a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</a:t>
            </a:r>
            <a:br>
              <a:rPr lang="en-US" dirty="0"/>
            </a:br>
            <a:r>
              <a:rPr lang="en-US" dirty="0"/>
              <a:t>us,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rhoncud</a:t>
            </a:r>
            <a:r>
              <a:rPr lang="en-US" dirty="0"/>
              <a:t>. </a:t>
            </a:r>
            <a:r>
              <a:rPr lang="en-US" dirty="0" err="1"/>
              <a:t>Sedaco</a:t>
            </a:r>
            <a:r>
              <a:rPr lang="en-US" dirty="0"/>
              <a:t> </a:t>
            </a:r>
            <a:r>
              <a:rPr lang="en-US" dirty="0" err="1"/>
              <a:t>nequewe</a:t>
            </a:r>
            <a:r>
              <a:rPr lang="en-US" dirty="0"/>
              <a:t> </a:t>
            </a:r>
            <a:r>
              <a:rPr lang="en-US" dirty="0" err="1"/>
              <a:t>rewtyiw</a:t>
            </a:r>
            <a:r>
              <a:rPr lang="en-US" dirty="0"/>
              <a:t> </a:t>
            </a:r>
            <a:r>
              <a:rPr lang="en-US" dirty="0" err="1"/>
              <a:t>powerower</a:t>
            </a:r>
            <a:r>
              <a:rPr lang="en-US" dirty="0"/>
              <a:t> </a:t>
            </a:r>
            <a:r>
              <a:rPr lang="en-US" dirty="0" err="1"/>
              <a:t>oper</a:t>
            </a:r>
            <a:r>
              <a:rPr lang="en-US" dirty="0"/>
              <a:t> </a:t>
            </a:r>
            <a:r>
              <a:rPr lang="en-US" dirty="0" err="1"/>
              <a:t>consecte</a:t>
            </a:r>
            <a:r>
              <a:rPr lang="en-US" dirty="0"/>
              <a:t> </a:t>
            </a:r>
            <a:r>
              <a:rPr lang="en-US" dirty="0" err="1"/>
              <a:t>turadipiwers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portti</a:t>
            </a:r>
            <a:r>
              <a:rPr lang="en-US" dirty="0"/>
              <a:t> </a:t>
            </a:r>
            <a:r>
              <a:rPr lang="en-US" dirty="0" err="1"/>
              <a:t>rdiam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vohonc</a:t>
            </a:r>
            <a:r>
              <a:rPr lang="en-US" dirty="0"/>
              <a:t> </a:t>
            </a:r>
            <a:r>
              <a:rPr lang="en-US" dirty="0" err="1"/>
              <a:t>imper</a:t>
            </a:r>
            <a:r>
              <a:rPr lang="en-US" dirty="0"/>
              <a:t> dieter </a:t>
            </a:r>
            <a:r>
              <a:rPr lang="en-US" dirty="0" err="1"/>
              <a:t>lectus</a:t>
            </a:r>
            <a:r>
              <a:rPr lang="en-US" dirty="0"/>
              <a:t> power.</a:t>
            </a:r>
          </a:p>
          <a:p>
            <a:pPr lvl="0"/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dictumrete</a:t>
            </a:r>
            <a:r>
              <a:rPr lang="en-US" dirty="0"/>
              <a:t> rats</a:t>
            </a:r>
            <a:br>
              <a:rPr lang="en-US" dirty="0"/>
            </a:br>
            <a:r>
              <a:rPr lang="en-US" dirty="0" err="1"/>
              <a:t>powe</a:t>
            </a:r>
            <a:r>
              <a:rPr lang="en-US" dirty="0"/>
              <a:t> </a:t>
            </a:r>
            <a:r>
              <a:rPr lang="en-US" dirty="0" err="1"/>
              <a:t>itamet</a:t>
            </a:r>
            <a:r>
              <a:rPr lang="en-US" dirty="0"/>
              <a:t> </a:t>
            </a:r>
            <a:r>
              <a:rPr lang="en-US" dirty="0" err="1"/>
              <a:t>eratacul</a:t>
            </a:r>
            <a:r>
              <a:rPr lang="en-US" dirty="0"/>
              <a:t> </a:t>
            </a:r>
            <a:r>
              <a:rPr lang="en-US" dirty="0" err="1"/>
              <a:t>isamet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werto</a:t>
            </a:r>
            <a:r>
              <a:rPr lang="en-US" dirty="0"/>
              <a:t> </a:t>
            </a:r>
            <a:r>
              <a:rPr lang="en-US" dirty="0" err="1"/>
              <a:t>podictu</a:t>
            </a:r>
            <a:r>
              <a:rPr lang="en-US" dirty="0"/>
              <a:t> </a:t>
            </a:r>
            <a:r>
              <a:rPr lang="en-US" dirty="0" err="1"/>
              <a:t>maugue</a:t>
            </a:r>
            <a:r>
              <a:rPr lang="en-US" dirty="0"/>
              <a:t> </a:t>
            </a:r>
            <a:r>
              <a:rPr lang="en-US" dirty="0" err="1"/>
              <a:t>torto</a:t>
            </a:r>
            <a:r>
              <a:rPr lang="en-US" dirty="0"/>
              <a:t> </a:t>
            </a:r>
            <a:r>
              <a:rPr lang="en-US" dirty="0" err="1"/>
              <a:t>recenaso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rnare</a:t>
            </a:r>
            <a:r>
              <a:rPr lang="en-US" dirty="0"/>
              <a:t> </a:t>
            </a:r>
            <a:r>
              <a:rPr lang="en-US" dirty="0" err="1"/>
              <a:t>sedtor</a:t>
            </a:r>
            <a:r>
              <a:rPr lang="en-US" dirty="0"/>
              <a:t>. Seder </a:t>
            </a:r>
            <a:r>
              <a:rPr lang="en-US" dirty="0" err="1"/>
              <a:t>acneqwe</a:t>
            </a:r>
            <a:r>
              <a:rPr lang="en-US" dirty="0"/>
              <a:t> </a:t>
            </a:r>
            <a:r>
              <a:rPr lang="en-US" dirty="0" err="1"/>
              <a:t>uewe</a:t>
            </a:r>
            <a:r>
              <a:rPr lang="en-US" dirty="0"/>
              <a:t> </a:t>
            </a:r>
            <a:r>
              <a:rPr lang="en-US" dirty="0" err="1"/>
              <a:t>rewtwer</a:t>
            </a:r>
            <a:r>
              <a:rPr lang="en-US" dirty="0"/>
              <a:t> </a:t>
            </a:r>
            <a:r>
              <a:rPr lang="en-US" dirty="0" err="1"/>
              <a:t>weropewom</a:t>
            </a:r>
            <a:r>
              <a:rPr lang="en-US" dirty="0"/>
              <a:t>.</a:t>
            </a:r>
          </a:p>
        </p:txBody>
      </p:sp>
      <p:sp>
        <p:nvSpPr>
          <p:cNvPr id="9" name="Oval 8"/>
          <p:cNvSpPr/>
          <p:nvPr/>
        </p:nvSpPr>
        <p:spPr>
          <a:xfrm>
            <a:off x="753638" y="3385138"/>
            <a:ext cx="7668000" cy="7668000"/>
          </a:xfrm>
          <a:prstGeom prst="ellipse">
            <a:avLst/>
          </a:prstGeom>
          <a:noFill/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3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2"/>
          </p:nvPr>
        </p:nvSpPr>
        <p:spPr/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" b="198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FA0CEC9-44A1-428F-AFF8-06F9E9DC5823}" type="slidenum">
              <a:rPr lang="uk-UA" smtClean="0"/>
              <a:pPr/>
              <a:t>9</a:t>
            </a:fld>
            <a:endParaRPr lang="uk-UA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luctus</a:t>
            </a:r>
            <a:r>
              <a:rPr lang="en-US" dirty="0"/>
              <a:t> </a:t>
            </a:r>
            <a:r>
              <a:rPr lang="en-US" dirty="0" err="1"/>
              <a:t>erosvel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egesretes</a:t>
            </a:r>
            <a:r>
              <a:rPr lang="en-US" dirty="0"/>
              <a:t>, </a:t>
            </a:r>
            <a:r>
              <a:rPr lang="en-US" dirty="0" err="1"/>
              <a:t>porips</a:t>
            </a:r>
            <a:br>
              <a:rPr lang="en-US" dirty="0"/>
            </a:br>
            <a:r>
              <a:rPr lang="en-US" dirty="0" err="1"/>
              <a:t>umdolor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taaccumsan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eges</a:t>
            </a:r>
            <a:br>
              <a:rPr lang="en-US" dirty="0"/>
            </a:br>
            <a:r>
              <a:rPr lang="en-US" dirty="0" err="1"/>
              <a:t>tweas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eulorem</a:t>
            </a:r>
            <a:r>
              <a:rPr lang="en-US" dirty="0"/>
              <a:t> </a:t>
            </a:r>
            <a:r>
              <a:rPr lang="en-US" dirty="0" err="1"/>
              <a:t>setemporo</a:t>
            </a:r>
            <a:r>
              <a:rPr lang="en-US" dirty="0"/>
              <a:t>. </a:t>
            </a:r>
            <a:r>
              <a:rPr lang="en-US" dirty="0" err="1"/>
              <a:t>Vestibulum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dicturemorho</a:t>
            </a:r>
            <a:r>
              <a:rPr lang="en-US" dirty="0"/>
              <a:t>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9" name="Oval 8"/>
          <p:cNvSpPr/>
          <p:nvPr/>
        </p:nvSpPr>
        <p:spPr>
          <a:xfrm>
            <a:off x="10466799" y="432000"/>
            <a:ext cx="12852000" cy="12852000"/>
          </a:xfrm>
          <a:prstGeom prst="ellipse">
            <a:avLst/>
          </a:prstGeom>
          <a:noFill/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5"/>
          <p:cNvSpPr>
            <a:spLocks noEditPoints="1"/>
          </p:cNvSpPr>
          <p:nvPr/>
        </p:nvSpPr>
        <p:spPr bwMode="auto">
          <a:xfrm rot="11237165">
            <a:off x="11850689" y="841375"/>
            <a:ext cx="11180762" cy="11523046"/>
          </a:xfrm>
          <a:custGeom>
            <a:avLst/>
            <a:gdLst>
              <a:gd name="T0" fmla="*/ 3177 w 3511"/>
              <a:gd name="T1" fmla="*/ 2057 h 3618"/>
              <a:gd name="T2" fmla="*/ 3165 w 3511"/>
              <a:gd name="T3" fmla="*/ 1334 h 3618"/>
              <a:gd name="T4" fmla="*/ 2522 w 3511"/>
              <a:gd name="T5" fmla="*/ 544 h 3618"/>
              <a:gd name="T6" fmla="*/ 2232 w 3511"/>
              <a:gd name="T7" fmla="*/ 429 h 3618"/>
              <a:gd name="T8" fmla="*/ 2313 w 3511"/>
              <a:gd name="T9" fmla="*/ 105 h 3618"/>
              <a:gd name="T10" fmla="*/ 1059 w 3511"/>
              <a:gd name="T11" fmla="*/ 282 h 3618"/>
              <a:gd name="T12" fmla="*/ 465 w 3511"/>
              <a:gd name="T13" fmla="*/ 2560 h 3618"/>
              <a:gd name="T14" fmla="*/ 2743 w 3511"/>
              <a:gd name="T15" fmla="*/ 3153 h 3618"/>
              <a:gd name="T16" fmla="*/ 3511 w 3511"/>
              <a:gd name="T17" fmla="*/ 2141 h 3618"/>
              <a:gd name="T18" fmla="*/ 3177 w 3511"/>
              <a:gd name="T19" fmla="*/ 2057 h 3618"/>
              <a:gd name="T20" fmla="*/ 2518 w 3511"/>
              <a:gd name="T21" fmla="*/ 551 h 3618"/>
              <a:gd name="T22" fmla="*/ 3157 w 3511"/>
              <a:gd name="T23" fmla="*/ 1337 h 3618"/>
              <a:gd name="T24" fmla="*/ 3054 w 3511"/>
              <a:gd name="T25" fmla="*/ 2344 h 3618"/>
              <a:gd name="T26" fmla="*/ 2269 w 3511"/>
              <a:gd name="T27" fmla="*/ 2984 h 3618"/>
              <a:gd name="T28" fmla="*/ 1261 w 3511"/>
              <a:gd name="T29" fmla="*/ 2880 h 3618"/>
              <a:gd name="T30" fmla="*/ 622 w 3511"/>
              <a:gd name="T31" fmla="*/ 2095 h 3618"/>
              <a:gd name="T32" fmla="*/ 725 w 3511"/>
              <a:gd name="T33" fmla="*/ 1087 h 3618"/>
              <a:gd name="T34" fmla="*/ 1179 w 3511"/>
              <a:gd name="T35" fmla="*/ 598 h 3618"/>
              <a:gd name="T36" fmla="*/ 1185 w 3511"/>
              <a:gd name="T37" fmla="*/ 594 h 3618"/>
              <a:gd name="T38" fmla="*/ 1193 w 3511"/>
              <a:gd name="T39" fmla="*/ 590 h 3618"/>
              <a:gd name="T40" fmla="*/ 1216 w 3511"/>
              <a:gd name="T41" fmla="*/ 576 h 3618"/>
              <a:gd name="T42" fmla="*/ 1337 w 3511"/>
              <a:gd name="T43" fmla="*/ 513 h 3618"/>
              <a:gd name="T44" fmla="*/ 1339 w 3511"/>
              <a:gd name="T45" fmla="*/ 512 h 3618"/>
              <a:gd name="T46" fmla="*/ 1366 w 3511"/>
              <a:gd name="T47" fmla="*/ 500 h 3618"/>
              <a:gd name="T48" fmla="*/ 1372 w 3511"/>
              <a:gd name="T49" fmla="*/ 498 h 3618"/>
              <a:gd name="T50" fmla="*/ 1396 w 3511"/>
              <a:gd name="T51" fmla="*/ 488 h 3618"/>
              <a:gd name="T52" fmla="*/ 1404 w 3511"/>
              <a:gd name="T53" fmla="*/ 485 h 3618"/>
              <a:gd name="T54" fmla="*/ 1427 w 3511"/>
              <a:gd name="T55" fmla="*/ 476 h 3618"/>
              <a:gd name="T56" fmla="*/ 1435 w 3511"/>
              <a:gd name="T57" fmla="*/ 473 h 3618"/>
              <a:gd name="T58" fmla="*/ 1459 w 3511"/>
              <a:gd name="T59" fmla="*/ 464 h 3618"/>
              <a:gd name="T60" fmla="*/ 1466 w 3511"/>
              <a:gd name="T61" fmla="*/ 462 h 3618"/>
              <a:gd name="T62" fmla="*/ 1493 w 3511"/>
              <a:gd name="T63" fmla="*/ 453 h 3618"/>
              <a:gd name="T64" fmla="*/ 1495 w 3511"/>
              <a:gd name="T65" fmla="*/ 453 h 3618"/>
              <a:gd name="T66" fmla="*/ 2230 w 3511"/>
              <a:gd name="T67" fmla="*/ 438 h 3618"/>
              <a:gd name="T68" fmla="*/ 2230 w 3511"/>
              <a:gd name="T69" fmla="*/ 436 h 3618"/>
              <a:gd name="T70" fmla="*/ 2518 w 3511"/>
              <a:gd name="T71" fmla="*/ 551 h 3618"/>
              <a:gd name="T72" fmla="*/ 922 w 3511"/>
              <a:gd name="T73" fmla="*/ 2631 h 3618"/>
              <a:gd name="T74" fmla="*/ 1257 w 3511"/>
              <a:gd name="T75" fmla="*/ 2887 h 3618"/>
              <a:gd name="T76" fmla="*/ 1785 w 3511"/>
              <a:gd name="T77" fmla="*/ 3044 h 3618"/>
              <a:gd name="T78" fmla="*/ 922 w 3511"/>
              <a:gd name="T79" fmla="*/ 2631 h 3618"/>
              <a:gd name="T80" fmla="*/ 1787 w 3511"/>
              <a:gd name="T81" fmla="*/ 3044 h 3618"/>
              <a:gd name="T82" fmla="*/ 1888 w 3511"/>
              <a:gd name="T83" fmla="*/ 3048 h 3618"/>
              <a:gd name="T84" fmla="*/ 2271 w 3511"/>
              <a:gd name="T85" fmla="*/ 2991 h 3618"/>
              <a:gd name="T86" fmla="*/ 2296 w 3511"/>
              <a:gd name="T87" fmla="*/ 2983 h 3618"/>
              <a:gd name="T88" fmla="*/ 1787 w 3511"/>
              <a:gd name="T89" fmla="*/ 3044 h 3618"/>
              <a:gd name="T90" fmla="*/ 2317 w 3511"/>
              <a:gd name="T91" fmla="*/ 2976 h 3618"/>
              <a:gd name="T92" fmla="*/ 2312 w 3511"/>
              <a:gd name="T93" fmla="*/ 2978 h 3618"/>
              <a:gd name="T94" fmla="*/ 2317 w 3511"/>
              <a:gd name="T95" fmla="*/ 2976 h 36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511" h="3618">
                <a:moveTo>
                  <a:pt x="3177" y="2057"/>
                </a:moveTo>
                <a:cubicBezTo>
                  <a:pt x="3240" y="1822"/>
                  <a:pt x="3237" y="1573"/>
                  <a:pt x="3165" y="1334"/>
                </a:cubicBezTo>
                <a:cubicBezTo>
                  <a:pt x="3063" y="994"/>
                  <a:pt x="2835" y="713"/>
                  <a:pt x="2522" y="544"/>
                </a:cubicBezTo>
                <a:cubicBezTo>
                  <a:pt x="2429" y="494"/>
                  <a:pt x="2332" y="455"/>
                  <a:pt x="2232" y="429"/>
                </a:cubicBezTo>
                <a:cubicBezTo>
                  <a:pt x="2313" y="105"/>
                  <a:pt x="2313" y="105"/>
                  <a:pt x="2313" y="105"/>
                </a:cubicBezTo>
                <a:cubicBezTo>
                  <a:pt x="1903" y="0"/>
                  <a:pt x="1453" y="51"/>
                  <a:pt x="1059" y="282"/>
                </a:cubicBezTo>
                <a:cubicBezTo>
                  <a:pt x="266" y="747"/>
                  <a:pt x="0" y="1767"/>
                  <a:pt x="465" y="2560"/>
                </a:cubicBezTo>
                <a:cubicBezTo>
                  <a:pt x="931" y="3353"/>
                  <a:pt x="1951" y="3618"/>
                  <a:pt x="2743" y="3153"/>
                </a:cubicBezTo>
                <a:cubicBezTo>
                  <a:pt x="3139" y="2921"/>
                  <a:pt x="3403" y="2552"/>
                  <a:pt x="3511" y="2141"/>
                </a:cubicBezTo>
                <a:lnTo>
                  <a:pt x="3177" y="2057"/>
                </a:lnTo>
                <a:close/>
                <a:moveTo>
                  <a:pt x="2518" y="551"/>
                </a:moveTo>
                <a:cubicBezTo>
                  <a:pt x="2829" y="719"/>
                  <a:pt x="3056" y="998"/>
                  <a:pt x="3157" y="1337"/>
                </a:cubicBezTo>
                <a:cubicBezTo>
                  <a:pt x="3259" y="1675"/>
                  <a:pt x="3222" y="2033"/>
                  <a:pt x="3054" y="2344"/>
                </a:cubicBezTo>
                <a:cubicBezTo>
                  <a:pt x="2886" y="2655"/>
                  <a:pt x="2607" y="2882"/>
                  <a:pt x="2269" y="2984"/>
                </a:cubicBezTo>
                <a:cubicBezTo>
                  <a:pt x="1930" y="3085"/>
                  <a:pt x="1572" y="3048"/>
                  <a:pt x="1261" y="2880"/>
                </a:cubicBezTo>
                <a:cubicBezTo>
                  <a:pt x="950" y="2712"/>
                  <a:pt x="723" y="2433"/>
                  <a:pt x="622" y="2095"/>
                </a:cubicBezTo>
                <a:cubicBezTo>
                  <a:pt x="520" y="1756"/>
                  <a:pt x="557" y="1398"/>
                  <a:pt x="725" y="1087"/>
                </a:cubicBezTo>
                <a:cubicBezTo>
                  <a:pt x="834" y="885"/>
                  <a:pt x="990" y="718"/>
                  <a:pt x="1179" y="598"/>
                </a:cubicBezTo>
                <a:cubicBezTo>
                  <a:pt x="1181" y="597"/>
                  <a:pt x="1183" y="596"/>
                  <a:pt x="1185" y="594"/>
                </a:cubicBezTo>
                <a:cubicBezTo>
                  <a:pt x="1188" y="593"/>
                  <a:pt x="1190" y="591"/>
                  <a:pt x="1193" y="590"/>
                </a:cubicBezTo>
                <a:cubicBezTo>
                  <a:pt x="1201" y="585"/>
                  <a:pt x="1208" y="580"/>
                  <a:pt x="1216" y="576"/>
                </a:cubicBezTo>
                <a:cubicBezTo>
                  <a:pt x="1256" y="553"/>
                  <a:pt x="1296" y="532"/>
                  <a:pt x="1337" y="513"/>
                </a:cubicBezTo>
                <a:cubicBezTo>
                  <a:pt x="1337" y="513"/>
                  <a:pt x="1338" y="512"/>
                  <a:pt x="1339" y="512"/>
                </a:cubicBezTo>
                <a:cubicBezTo>
                  <a:pt x="1348" y="508"/>
                  <a:pt x="1357" y="504"/>
                  <a:pt x="1366" y="500"/>
                </a:cubicBezTo>
                <a:cubicBezTo>
                  <a:pt x="1368" y="499"/>
                  <a:pt x="1370" y="498"/>
                  <a:pt x="1372" y="498"/>
                </a:cubicBezTo>
                <a:cubicBezTo>
                  <a:pt x="1380" y="494"/>
                  <a:pt x="1388" y="491"/>
                  <a:pt x="1396" y="488"/>
                </a:cubicBezTo>
                <a:cubicBezTo>
                  <a:pt x="1399" y="487"/>
                  <a:pt x="1401" y="486"/>
                  <a:pt x="1404" y="485"/>
                </a:cubicBezTo>
                <a:cubicBezTo>
                  <a:pt x="1412" y="482"/>
                  <a:pt x="1419" y="479"/>
                  <a:pt x="1427" y="476"/>
                </a:cubicBezTo>
                <a:cubicBezTo>
                  <a:pt x="1430" y="475"/>
                  <a:pt x="1433" y="474"/>
                  <a:pt x="1435" y="473"/>
                </a:cubicBezTo>
                <a:cubicBezTo>
                  <a:pt x="1443" y="470"/>
                  <a:pt x="1451" y="467"/>
                  <a:pt x="1459" y="464"/>
                </a:cubicBezTo>
                <a:cubicBezTo>
                  <a:pt x="1461" y="464"/>
                  <a:pt x="1463" y="463"/>
                  <a:pt x="1466" y="462"/>
                </a:cubicBezTo>
                <a:cubicBezTo>
                  <a:pt x="1475" y="459"/>
                  <a:pt x="1484" y="456"/>
                  <a:pt x="1493" y="453"/>
                </a:cubicBezTo>
                <a:cubicBezTo>
                  <a:pt x="1493" y="453"/>
                  <a:pt x="1494" y="453"/>
                  <a:pt x="1495" y="453"/>
                </a:cubicBezTo>
                <a:cubicBezTo>
                  <a:pt x="1738" y="377"/>
                  <a:pt x="1992" y="375"/>
                  <a:pt x="2230" y="438"/>
                </a:cubicBezTo>
                <a:cubicBezTo>
                  <a:pt x="2230" y="436"/>
                  <a:pt x="2230" y="436"/>
                  <a:pt x="2230" y="436"/>
                </a:cubicBezTo>
                <a:cubicBezTo>
                  <a:pt x="2329" y="463"/>
                  <a:pt x="2426" y="501"/>
                  <a:pt x="2518" y="551"/>
                </a:cubicBezTo>
                <a:close/>
                <a:moveTo>
                  <a:pt x="922" y="2631"/>
                </a:moveTo>
                <a:cubicBezTo>
                  <a:pt x="1018" y="2732"/>
                  <a:pt x="1131" y="2819"/>
                  <a:pt x="1257" y="2887"/>
                </a:cubicBezTo>
                <a:cubicBezTo>
                  <a:pt x="1423" y="2977"/>
                  <a:pt x="1603" y="3029"/>
                  <a:pt x="1785" y="3044"/>
                </a:cubicBezTo>
                <a:cubicBezTo>
                  <a:pt x="1462" y="3018"/>
                  <a:pt x="1151" y="2875"/>
                  <a:pt x="922" y="2631"/>
                </a:cubicBezTo>
                <a:close/>
                <a:moveTo>
                  <a:pt x="1787" y="3044"/>
                </a:moveTo>
                <a:cubicBezTo>
                  <a:pt x="1820" y="3046"/>
                  <a:pt x="1854" y="3048"/>
                  <a:pt x="1888" y="3048"/>
                </a:cubicBezTo>
                <a:cubicBezTo>
                  <a:pt x="2016" y="3048"/>
                  <a:pt x="2145" y="3029"/>
                  <a:pt x="2271" y="2991"/>
                </a:cubicBezTo>
                <a:cubicBezTo>
                  <a:pt x="2279" y="2989"/>
                  <a:pt x="2287" y="2986"/>
                  <a:pt x="2296" y="2983"/>
                </a:cubicBezTo>
                <a:cubicBezTo>
                  <a:pt x="2129" y="3038"/>
                  <a:pt x="1956" y="3057"/>
                  <a:pt x="1787" y="3044"/>
                </a:cubicBezTo>
                <a:close/>
                <a:moveTo>
                  <a:pt x="2317" y="2976"/>
                </a:moveTo>
                <a:cubicBezTo>
                  <a:pt x="2315" y="2977"/>
                  <a:pt x="2314" y="2978"/>
                  <a:pt x="2312" y="2978"/>
                </a:cubicBezTo>
                <a:cubicBezTo>
                  <a:pt x="2314" y="2978"/>
                  <a:pt x="2315" y="2977"/>
                  <a:pt x="2317" y="297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tx2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13526799" y="3492000"/>
            <a:ext cx="6732000" cy="6732000"/>
          </a:xfrm>
          <a:prstGeom prst="ellipse">
            <a:avLst/>
          </a:prstGeom>
          <a:noFill/>
          <a:ln w="349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215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  <p:bldP spid="9" grpId="0" animBg="1"/>
      <p:bldP spid="10" grpId="0" animBg="1"/>
      <p:bldP spid="11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rgbClr val="000000"/>
      </a:dk1>
      <a:lt1>
        <a:srgbClr val="FFFFFF"/>
      </a:lt1>
      <a:dk2>
        <a:srgbClr val="7ECDC8"/>
      </a:dk2>
      <a:lt2>
        <a:srgbClr val="898989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">
      <a:majorFont>
        <a:latin typeface="Montserrat"/>
        <a:ea typeface=""/>
        <a:cs typeface=""/>
      </a:majorFont>
      <a:minorFont>
        <a:latin typeface="Robot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12624</TotalTime>
  <Words>1702</Words>
  <Application>Microsoft Office PowerPoint</Application>
  <PresentationFormat>Custom</PresentationFormat>
  <Paragraphs>294</Paragraphs>
  <Slides>50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Roboto</vt:lpstr>
      <vt:lpstr>Calibri</vt:lpstr>
      <vt:lpstr>Arial</vt:lpstr>
      <vt:lpstr>Josefin Sans</vt:lpstr>
      <vt:lpstr>Font Awesome 5 Free Solid</vt:lpstr>
      <vt:lpstr>Font Awesome 5 Brands Regular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designer</dc:creator>
  <cp:lastModifiedBy>BAPPENAS</cp:lastModifiedBy>
  <cp:revision>167</cp:revision>
  <dcterms:created xsi:type="dcterms:W3CDTF">2019-09-04T07:12:30Z</dcterms:created>
  <dcterms:modified xsi:type="dcterms:W3CDTF">2024-08-29T08:13:10Z</dcterms:modified>
</cp:coreProperties>
</file>

<file path=docProps/thumbnail.jpeg>
</file>